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slideLayouts/slideLayout10.xml" ContentType="application/vnd.openxmlformats-officedocument.presentationml.slideLayout+xml"/>
  <Override PartName="/ppt/theme/theme5.xml" ContentType="application/vnd.openxmlformats-officedocument.theme+xml"/>
  <Override PartName="/ppt/slideLayouts/slideLayout11.xml" ContentType="application/vnd.openxmlformats-officedocument.presentationml.slideLayout+xml"/>
  <Override PartName="/ppt/theme/theme6.xml" ContentType="application/vnd.openxmlformats-officedocument.theme+xml"/>
  <Override PartName="/ppt/slideLayouts/slideLayout12.xml" ContentType="application/vnd.openxmlformats-officedocument.presentationml.slideLayout+xml"/>
  <Override PartName="/ppt/theme/theme7.xml" ContentType="application/vnd.openxmlformats-officedocument.theme+xml"/>
  <Override PartName="/ppt/slideLayouts/slideLayout13.xml" ContentType="application/vnd.openxmlformats-officedocument.presentationml.slideLayout+xml"/>
  <Override PartName="/ppt/theme/theme8.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9.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10.xml" ContentType="application/vnd.openxmlformats-officedocument.theme+xml"/>
  <Override PartName="/ppt/slideLayouts/slideLayout29.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16" r:id="rId1"/>
    <p:sldMasterId id="2147483665" r:id="rId2"/>
    <p:sldMasterId id="2147483660" r:id="rId3"/>
    <p:sldMasterId id="2147483692" r:id="rId4"/>
    <p:sldMasterId id="2147483662" r:id="rId5"/>
    <p:sldMasterId id="2147483663" r:id="rId6"/>
    <p:sldMasterId id="2147483666" r:id="rId7"/>
    <p:sldMasterId id="2147483668" r:id="rId8"/>
    <p:sldMasterId id="2147483724" r:id="rId9"/>
    <p:sldMasterId id="2147483737" r:id="rId10"/>
    <p:sldMasterId id="2147483742" r:id="rId11"/>
  </p:sldMasterIdLst>
  <p:notesMasterIdLst>
    <p:notesMasterId r:id="rId15"/>
  </p:notesMasterIdLst>
  <p:handoutMasterIdLst>
    <p:handoutMasterId r:id="rId16"/>
  </p:handoutMasterIdLst>
  <p:sldIdLst>
    <p:sldId id="625" r:id="rId12"/>
    <p:sldId id="717" r:id="rId13"/>
    <p:sldId id="731" r:id="rId14"/>
  </p:sldIdLst>
  <p:sldSz cx="9906000" cy="6858000" type="A4"/>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0505"/>
    <a:srgbClr val="EE6AFC"/>
    <a:srgbClr val="54803A"/>
    <a:srgbClr val="202661"/>
    <a:srgbClr val="E0E0E0"/>
    <a:srgbClr val="DDDDDD"/>
    <a:srgbClr val="EAEAEA"/>
    <a:srgbClr val="D63D27"/>
    <a:srgbClr val="007A88"/>
    <a:srgbClr val="833A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58" autoAdjust="0"/>
    <p:restoredTop sz="96395" autoAdjust="0"/>
  </p:normalViewPr>
  <p:slideViewPr>
    <p:cSldViewPr snapToGrid="0">
      <p:cViewPr varScale="1">
        <p:scale>
          <a:sx n="95" d="100"/>
          <a:sy n="95" d="100"/>
        </p:scale>
        <p:origin x="84" y="402"/>
      </p:cViewPr>
      <p:guideLst/>
    </p:cSldViewPr>
  </p:slideViewPr>
  <p:outlineViewPr>
    <p:cViewPr>
      <p:scale>
        <a:sx n="33" d="100"/>
        <a:sy n="33" d="100"/>
      </p:scale>
      <p:origin x="0" y="13572"/>
    </p:cViewPr>
  </p:outlin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98" d="100"/>
          <a:sy n="98" d="100"/>
        </p:scale>
        <p:origin x="47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18830" cy="495028"/>
          </a:xfrm>
          <a:prstGeom prst="rect">
            <a:avLst/>
          </a:prstGeom>
        </p:spPr>
        <p:txBody>
          <a:bodyPr vert="horz" lIns="92143" tIns="46072" rIns="92143" bIns="46072" rtlCol="0"/>
          <a:lstStyle>
            <a:lvl1pPr algn="l">
              <a:defRPr sz="1200"/>
            </a:lvl1pPr>
          </a:lstStyle>
          <a:p>
            <a:endParaRPr lang="en-GB"/>
          </a:p>
        </p:txBody>
      </p:sp>
      <p:sp>
        <p:nvSpPr>
          <p:cNvPr id="3" name="Date Placeholder 2"/>
          <p:cNvSpPr>
            <a:spLocks noGrp="1"/>
          </p:cNvSpPr>
          <p:nvPr>
            <p:ph type="dt" sz="quarter" idx="1"/>
          </p:nvPr>
        </p:nvSpPr>
        <p:spPr>
          <a:xfrm>
            <a:off x="3815378" y="1"/>
            <a:ext cx="2918830" cy="495028"/>
          </a:xfrm>
          <a:prstGeom prst="rect">
            <a:avLst/>
          </a:prstGeom>
        </p:spPr>
        <p:txBody>
          <a:bodyPr vert="horz" lIns="92143" tIns="46072" rIns="92143" bIns="46072" rtlCol="0"/>
          <a:lstStyle>
            <a:lvl1pPr algn="r">
              <a:defRPr sz="1200"/>
            </a:lvl1pPr>
          </a:lstStyle>
          <a:p>
            <a:fld id="{2A3EE131-D7AE-47FD-A14B-A4590389E309}" type="datetimeFigureOut">
              <a:rPr lang="en-GB" smtClean="0"/>
              <a:pPr/>
              <a:t>05/11/2018</a:t>
            </a:fld>
            <a:endParaRPr lang="en-GB"/>
          </a:p>
        </p:txBody>
      </p:sp>
      <p:sp>
        <p:nvSpPr>
          <p:cNvPr id="4" name="Footer Placeholder 3"/>
          <p:cNvSpPr>
            <a:spLocks noGrp="1"/>
          </p:cNvSpPr>
          <p:nvPr>
            <p:ph type="ftr" sz="quarter" idx="2"/>
          </p:nvPr>
        </p:nvSpPr>
        <p:spPr>
          <a:xfrm>
            <a:off x="3" y="9371289"/>
            <a:ext cx="2918830" cy="495028"/>
          </a:xfrm>
          <a:prstGeom prst="rect">
            <a:avLst/>
          </a:prstGeom>
        </p:spPr>
        <p:txBody>
          <a:bodyPr vert="horz" lIns="92143" tIns="46072" rIns="92143" bIns="46072" rtlCol="0" anchor="b"/>
          <a:lstStyle>
            <a:lvl1pPr algn="l">
              <a:defRPr sz="1200"/>
            </a:lvl1pPr>
          </a:lstStyle>
          <a:p>
            <a:endParaRPr lang="en-GB"/>
          </a:p>
        </p:txBody>
      </p:sp>
      <p:sp>
        <p:nvSpPr>
          <p:cNvPr id="5" name="Slide Number Placeholder 4"/>
          <p:cNvSpPr>
            <a:spLocks noGrp="1"/>
          </p:cNvSpPr>
          <p:nvPr>
            <p:ph type="sldNum" sz="quarter" idx="3"/>
          </p:nvPr>
        </p:nvSpPr>
        <p:spPr>
          <a:xfrm>
            <a:off x="3815378" y="9371289"/>
            <a:ext cx="2918830" cy="495028"/>
          </a:xfrm>
          <a:prstGeom prst="rect">
            <a:avLst/>
          </a:prstGeom>
        </p:spPr>
        <p:txBody>
          <a:bodyPr vert="horz" lIns="92143" tIns="46072" rIns="92143" bIns="46072" rtlCol="0" anchor="b"/>
          <a:lstStyle>
            <a:lvl1pPr algn="r">
              <a:defRPr sz="1200"/>
            </a:lvl1pPr>
          </a:lstStyle>
          <a:p>
            <a:fld id="{AE2E2C6C-1A46-49B2-95A1-874E5B60CA1F}" type="slidenum">
              <a:rPr lang="en-GB" smtClean="0"/>
              <a:pPr/>
              <a:t>‹#›</a:t>
            </a:fld>
            <a:endParaRPr lang="en-GB"/>
          </a:p>
        </p:txBody>
      </p:sp>
    </p:spTree>
    <p:extLst>
      <p:ext uri="{BB962C8B-B14F-4D97-AF65-F5344CB8AC3E}">
        <p14:creationId xmlns:p14="http://schemas.microsoft.com/office/powerpoint/2010/main" val="1254716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19565" cy="493869"/>
          </a:xfrm>
          <a:prstGeom prst="rect">
            <a:avLst/>
          </a:prstGeom>
        </p:spPr>
        <p:txBody>
          <a:bodyPr vert="horz" lIns="92143" tIns="46072" rIns="92143" bIns="46072" rtlCol="0"/>
          <a:lstStyle>
            <a:lvl1pPr algn="l">
              <a:defRPr sz="1200"/>
            </a:lvl1pPr>
          </a:lstStyle>
          <a:p>
            <a:endParaRPr lang="en-GB"/>
          </a:p>
        </p:txBody>
      </p:sp>
      <p:sp>
        <p:nvSpPr>
          <p:cNvPr id="3" name="Date Placeholder 2"/>
          <p:cNvSpPr>
            <a:spLocks noGrp="1"/>
          </p:cNvSpPr>
          <p:nvPr>
            <p:ph type="dt" idx="1"/>
          </p:nvPr>
        </p:nvSpPr>
        <p:spPr>
          <a:xfrm>
            <a:off x="3814627" y="3"/>
            <a:ext cx="2919565" cy="493869"/>
          </a:xfrm>
          <a:prstGeom prst="rect">
            <a:avLst/>
          </a:prstGeom>
        </p:spPr>
        <p:txBody>
          <a:bodyPr vert="horz" lIns="92143" tIns="46072" rIns="92143" bIns="46072" rtlCol="0"/>
          <a:lstStyle>
            <a:lvl1pPr algn="r">
              <a:defRPr sz="1200"/>
            </a:lvl1pPr>
          </a:lstStyle>
          <a:p>
            <a:fld id="{54F6B5D3-2AB1-4063-BA50-FEBA813E0814}" type="datetimeFigureOut">
              <a:rPr lang="en-GB" smtClean="0"/>
              <a:pPr/>
              <a:t>05/11/2018</a:t>
            </a:fld>
            <a:endParaRPr lang="en-GB"/>
          </a:p>
        </p:txBody>
      </p:sp>
      <p:sp>
        <p:nvSpPr>
          <p:cNvPr id="4" name="Slide Image Placeholder 3"/>
          <p:cNvSpPr>
            <a:spLocks noGrp="1" noRot="1" noChangeAspect="1"/>
          </p:cNvSpPr>
          <p:nvPr>
            <p:ph type="sldImg" idx="2"/>
          </p:nvPr>
        </p:nvSpPr>
        <p:spPr>
          <a:xfrm>
            <a:off x="963613" y="1231900"/>
            <a:ext cx="4808537" cy="3328988"/>
          </a:xfrm>
          <a:prstGeom prst="rect">
            <a:avLst/>
          </a:prstGeom>
          <a:noFill/>
          <a:ln w="12700">
            <a:solidFill>
              <a:prstClr val="black"/>
            </a:solidFill>
          </a:ln>
        </p:spPr>
        <p:txBody>
          <a:bodyPr vert="horz" lIns="92143" tIns="46072" rIns="92143" bIns="46072" rtlCol="0" anchor="ctr"/>
          <a:lstStyle/>
          <a:p>
            <a:endParaRPr lang="en-GB"/>
          </a:p>
        </p:txBody>
      </p:sp>
      <p:sp>
        <p:nvSpPr>
          <p:cNvPr id="5" name="Notes Placeholder 4"/>
          <p:cNvSpPr>
            <a:spLocks noGrp="1"/>
          </p:cNvSpPr>
          <p:nvPr>
            <p:ph type="body" sz="quarter" idx="3"/>
          </p:nvPr>
        </p:nvSpPr>
        <p:spPr>
          <a:xfrm>
            <a:off x="673265" y="4747764"/>
            <a:ext cx="5389240" cy="3884673"/>
          </a:xfrm>
          <a:prstGeom prst="rect">
            <a:avLst/>
          </a:prstGeom>
        </p:spPr>
        <p:txBody>
          <a:bodyPr vert="horz" lIns="92143" tIns="46072" rIns="92143" bIns="4607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2448"/>
            <a:ext cx="2919565" cy="493869"/>
          </a:xfrm>
          <a:prstGeom prst="rect">
            <a:avLst/>
          </a:prstGeom>
        </p:spPr>
        <p:txBody>
          <a:bodyPr vert="horz" lIns="92143" tIns="46072" rIns="92143" bIns="46072" rtlCol="0" anchor="b"/>
          <a:lstStyle>
            <a:lvl1pPr algn="l">
              <a:defRPr sz="1200"/>
            </a:lvl1pPr>
          </a:lstStyle>
          <a:p>
            <a:endParaRPr lang="en-GB"/>
          </a:p>
        </p:txBody>
      </p:sp>
      <p:sp>
        <p:nvSpPr>
          <p:cNvPr id="7" name="Slide Number Placeholder 6"/>
          <p:cNvSpPr>
            <a:spLocks noGrp="1"/>
          </p:cNvSpPr>
          <p:nvPr>
            <p:ph type="sldNum" sz="quarter" idx="5"/>
          </p:nvPr>
        </p:nvSpPr>
        <p:spPr>
          <a:xfrm>
            <a:off x="3814627" y="9372448"/>
            <a:ext cx="2919565" cy="493869"/>
          </a:xfrm>
          <a:prstGeom prst="rect">
            <a:avLst/>
          </a:prstGeom>
        </p:spPr>
        <p:txBody>
          <a:bodyPr vert="horz" lIns="92143" tIns="46072" rIns="92143" bIns="46072" rtlCol="0" anchor="b"/>
          <a:lstStyle>
            <a:lvl1pPr algn="r">
              <a:defRPr sz="1200"/>
            </a:lvl1pPr>
          </a:lstStyle>
          <a:p>
            <a:fld id="{777201BC-94E4-4101-962D-54511777D224}" type="slidenum">
              <a:rPr lang="en-GB" smtClean="0"/>
              <a:pPr/>
              <a:t>‹#›</a:t>
            </a:fld>
            <a:endParaRPr lang="en-GB"/>
          </a:p>
        </p:txBody>
      </p:sp>
    </p:spTree>
    <p:extLst>
      <p:ext uri="{BB962C8B-B14F-4D97-AF65-F5344CB8AC3E}">
        <p14:creationId xmlns:p14="http://schemas.microsoft.com/office/powerpoint/2010/main" val="3247234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77201BC-94E4-4101-962D-54511777D224}" type="slidenum">
              <a:rPr lang="en-GB" smtClean="0"/>
              <a:pPr/>
              <a:t>1</a:t>
            </a:fld>
            <a:endParaRPr lang="en-GB"/>
          </a:p>
        </p:txBody>
      </p:sp>
    </p:spTree>
    <p:extLst>
      <p:ext uri="{BB962C8B-B14F-4D97-AF65-F5344CB8AC3E}">
        <p14:creationId xmlns:p14="http://schemas.microsoft.com/office/powerpoint/2010/main" val="4260041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8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53FE143-483A-48FD-945C-664C564F047E}" type="datetime1">
              <a:rPr lang="en-GB" smtClean="0">
                <a:solidFill>
                  <a:prstClr val="black">
                    <a:tint val="75000"/>
                  </a:prstClr>
                </a:solidFill>
              </a:rPr>
              <a:pPr/>
              <a:t>05/11/2018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71AE251-4CF7-4C79-A366-F68608A3D37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77991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5BF7B-F7B6-415A-955F-B6D1A63F4F51}" type="datetime1">
              <a:rPr lang="en-GB" smtClean="0">
                <a:solidFill>
                  <a:prstClr val="black">
                    <a:tint val="75000"/>
                  </a:prstClr>
                </a:solidFill>
              </a:rPr>
              <a:pPr/>
              <a:t>05/11/2018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71AE251-4CF7-4C79-A366-F68608A3D37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55533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20C679-0009-47AD-A05E-A5CEC016DF25}" type="datetime1">
              <a:rPr lang="en-GB" smtClean="0">
                <a:solidFill>
                  <a:prstClr val="black">
                    <a:tint val="75000"/>
                  </a:prstClr>
                </a:solidFill>
              </a:rPr>
              <a:pPr/>
              <a:t>05/11/2018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71AE251-4CF7-4C79-A366-F68608A3D37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7058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1529C88-DDBD-42C0-B4CE-5BDD35618AE0}" type="datetime1">
              <a:rPr lang="en-GB" smtClean="0">
                <a:solidFill>
                  <a:prstClr val="black">
                    <a:tint val="75000"/>
                  </a:prstClr>
                </a:solidFill>
              </a:rPr>
              <a:pPr/>
              <a:t>05/11/2018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471AE251-4CF7-4C79-A366-F68608A3D37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093559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00D2316-5C31-45AB-BFA8-CA2EBB4D517F}" type="datetime1">
              <a:rPr lang="en-GB" smtClean="0">
                <a:solidFill>
                  <a:prstClr val="black">
                    <a:tint val="75000"/>
                  </a:prstClr>
                </a:solidFill>
              </a:rPr>
              <a:pPr/>
              <a:t>05/11/2018</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471AE251-4CF7-4C79-A366-F68608A3D37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19398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1FA0873-0601-4266-BBD9-D0766EEB30EB}" type="datetime1">
              <a:rPr lang="en-GB" smtClean="0">
                <a:solidFill>
                  <a:prstClr val="black">
                    <a:tint val="75000"/>
                  </a:prstClr>
                </a:solidFill>
              </a:rPr>
              <a:pPr/>
              <a:t>05/11/2018</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471AE251-4CF7-4C79-A366-F68608A3D37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46591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0910C-4C10-4460-AEC1-6B6BB811EC39}" type="datetime1">
              <a:rPr lang="en-GB" smtClean="0">
                <a:solidFill>
                  <a:prstClr val="black">
                    <a:tint val="75000"/>
                  </a:prstClr>
                </a:solidFill>
              </a:rPr>
              <a:pPr/>
              <a:t>05/11/2018</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471AE251-4CF7-4C79-A366-F68608A3D37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239775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12E249-C872-4A39-83EB-844B89872151}" type="datetime1">
              <a:rPr lang="en-GB" smtClean="0">
                <a:solidFill>
                  <a:prstClr val="black">
                    <a:tint val="75000"/>
                  </a:prstClr>
                </a:solidFill>
              </a:rPr>
              <a:pPr/>
              <a:t>05/11/2018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471AE251-4CF7-4C79-A366-F68608A3D37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798498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65EDC2-66AD-4DCB-A515-335BBEA2C6C6}" type="datetime1">
              <a:rPr lang="en-GB" smtClean="0">
                <a:solidFill>
                  <a:prstClr val="black">
                    <a:tint val="75000"/>
                  </a:prstClr>
                </a:solidFill>
              </a:rPr>
              <a:pPr/>
              <a:t>05/11/2018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471AE251-4CF7-4C79-A366-F68608A3D37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522809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7EB473-E844-44EA-9A3E-A654413498C2}" type="datetime1">
              <a:rPr lang="en-GB" smtClean="0">
                <a:solidFill>
                  <a:prstClr val="black">
                    <a:tint val="75000"/>
                  </a:prstClr>
                </a:solidFill>
              </a:rPr>
              <a:pPr/>
              <a:t>05/11/2018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71AE251-4CF7-4C79-A366-F68608A3D37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011559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5E9E7B-D90C-4A81-B150-CA59B1AFF690}" type="datetime1">
              <a:rPr lang="en-GB" smtClean="0">
                <a:solidFill>
                  <a:prstClr val="black">
                    <a:tint val="75000"/>
                  </a:prstClr>
                </a:solidFill>
              </a:rPr>
              <a:pPr/>
              <a:t>05/11/2018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71AE251-4CF7-4C79-A366-F68608A3D37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130449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AutoShape 1206"/>
          <p:cNvSpPr>
            <a:spLocks noChangeAspect="1" noChangeArrowheads="1" noTextEdit="1"/>
          </p:cNvSpPr>
          <p:nvPr/>
        </p:nvSpPr>
        <p:spPr bwMode="auto">
          <a:xfrm>
            <a:off x="-1547813" y="4286250"/>
            <a:ext cx="140163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z="1800">
              <a:solidFill>
                <a:prstClr val="black"/>
              </a:solidFill>
            </a:endParaRPr>
          </a:p>
        </p:txBody>
      </p:sp>
      <p:sp>
        <p:nvSpPr>
          <p:cNvPr id="2" name="Title 1"/>
          <p:cNvSpPr>
            <a:spLocks noGrp="1"/>
          </p:cNvSpPr>
          <p:nvPr>
            <p:ph type="title"/>
          </p:nvPr>
        </p:nvSpPr>
        <p:spPr/>
        <p:txBody>
          <a:bodyPr/>
          <a:lstStyle/>
          <a:p>
            <a:r>
              <a:rPr lang="en-US" dirty="0" smtClean="0"/>
              <a:t>Click to edit Master title style</a:t>
            </a:r>
            <a:endParaRPr lang="de-AT" dirty="0"/>
          </a:p>
        </p:txBody>
      </p:sp>
    </p:spTree>
    <p:extLst>
      <p:ext uri="{BB962C8B-B14F-4D97-AF65-F5344CB8AC3E}">
        <p14:creationId xmlns:p14="http://schemas.microsoft.com/office/powerpoint/2010/main" val="21832871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ext Placeholder 6"/>
          <p:cNvSpPr>
            <a:spLocks noGrp="1"/>
          </p:cNvSpPr>
          <p:nvPr>
            <p:ph type="body" sz="quarter" idx="10" hasCustomPrompt="1"/>
          </p:nvPr>
        </p:nvSpPr>
        <p:spPr>
          <a:xfrm>
            <a:off x="456914" y="778833"/>
            <a:ext cx="8849924" cy="1055688"/>
          </a:xfrm>
          <a:prstGeom prst="rect">
            <a:avLst/>
          </a:prstGeom>
        </p:spPr>
        <p:txBody>
          <a:bodyPr/>
          <a:lstStyle>
            <a:lvl1pPr marL="0" indent="0" algn="r">
              <a:buFontTx/>
              <a:buNone/>
              <a:defRPr sz="3000" b="1">
                <a:solidFill>
                  <a:srgbClr val="006654"/>
                </a:solidFill>
              </a:defRPr>
            </a:lvl1pPr>
          </a:lstStyle>
          <a:p>
            <a:pPr lvl="0"/>
            <a:r>
              <a:rPr lang="en-US" dirty="0" smtClean="0"/>
              <a:t>PRESENTATION TITLE GOES HERE</a:t>
            </a:r>
            <a:br>
              <a:rPr lang="en-US" dirty="0" smtClean="0"/>
            </a:br>
            <a:r>
              <a:rPr lang="en-US" dirty="0" smtClean="0"/>
              <a:t>Max two lines</a:t>
            </a:r>
          </a:p>
        </p:txBody>
      </p:sp>
      <p:sp>
        <p:nvSpPr>
          <p:cNvPr id="6" name="Text Placeholder 6"/>
          <p:cNvSpPr>
            <a:spLocks noGrp="1"/>
          </p:cNvSpPr>
          <p:nvPr>
            <p:ph type="body" sz="quarter" idx="11" hasCustomPrompt="1"/>
          </p:nvPr>
        </p:nvSpPr>
        <p:spPr>
          <a:xfrm>
            <a:off x="456914" y="341030"/>
            <a:ext cx="2560606" cy="240861"/>
          </a:xfrm>
          <a:prstGeom prst="rect">
            <a:avLst/>
          </a:prstGeom>
        </p:spPr>
        <p:txBody>
          <a:bodyPr/>
          <a:lstStyle>
            <a:lvl1pPr marL="0" indent="0" algn="l">
              <a:buFontTx/>
              <a:buNone/>
              <a:defRPr sz="1000" b="1">
                <a:solidFill>
                  <a:srgbClr val="006654"/>
                </a:solidFill>
              </a:defRPr>
            </a:lvl1pPr>
          </a:lstStyle>
          <a:p>
            <a:pPr lvl="0"/>
            <a:r>
              <a:rPr lang="en-US" dirty="0" smtClean="0"/>
              <a:t>Speaker I Date I Venue</a:t>
            </a:r>
          </a:p>
        </p:txBody>
      </p:sp>
    </p:spTree>
    <p:extLst>
      <p:ext uri="{BB962C8B-B14F-4D97-AF65-F5344CB8AC3E}">
        <p14:creationId xmlns:p14="http://schemas.microsoft.com/office/powerpoint/2010/main" val="1220050901"/>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key message_image_Synthesis">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365125" y="190500"/>
            <a:ext cx="9277350" cy="524395"/>
          </a:xfrm>
          <a:prstGeom prst="rect">
            <a:avLst/>
          </a:prstGeom>
        </p:spPr>
        <p:txBody>
          <a:bodyPr/>
          <a:lstStyle>
            <a:lvl1pPr marL="0" indent="0">
              <a:buNone/>
              <a:defRPr sz="2800" b="1">
                <a:solidFill>
                  <a:schemeClr val="bg1"/>
                </a:solidFill>
              </a:defRPr>
            </a:lvl1pPr>
          </a:lstStyle>
          <a:p>
            <a:pPr lvl="0"/>
            <a:r>
              <a:rPr lang="en-US" dirty="0" smtClean="0"/>
              <a:t>Slide title goes here</a:t>
            </a:r>
          </a:p>
        </p:txBody>
      </p:sp>
      <p:sp>
        <p:nvSpPr>
          <p:cNvPr id="6" name="Content Placeholder 5"/>
          <p:cNvSpPr>
            <a:spLocks noGrp="1"/>
          </p:cNvSpPr>
          <p:nvPr>
            <p:ph sz="quarter" idx="11"/>
          </p:nvPr>
        </p:nvSpPr>
        <p:spPr>
          <a:xfrm>
            <a:off x="365125" y="1147763"/>
            <a:ext cx="9277350" cy="4562475"/>
          </a:xfrm>
          <a:prstGeom prst="rect">
            <a:avLst/>
          </a:prstGeom>
        </p:spPr>
        <p:txBody>
          <a:bodyPr/>
          <a:lstStyle>
            <a:lvl1pPr>
              <a:defRPr>
                <a:solidFill>
                  <a:srgbClr val="006654"/>
                </a:solidFill>
              </a:defRPr>
            </a:lvl1pPr>
            <a:lvl2pPr>
              <a:defRPr>
                <a:solidFill>
                  <a:srgbClr val="006654"/>
                </a:solidFill>
              </a:defRPr>
            </a:lvl2pPr>
            <a:lvl3pPr>
              <a:defRPr>
                <a:solidFill>
                  <a:srgbClr val="006654"/>
                </a:solidFill>
              </a:defRPr>
            </a:lvl3pPr>
            <a:lvl4pPr>
              <a:defRPr>
                <a:solidFill>
                  <a:srgbClr val="006654"/>
                </a:solidFill>
              </a:defRPr>
            </a:lvl4pPr>
            <a:lvl5pPr>
              <a:defRPr>
                <a:solidFill>
                  <a:srgbClr val="00665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76938572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95300" y="1600201"/>
            <a:ext cx="89154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95300" y="6356351"/>
            <a:ext cx="2311400" cy="365125"/>
          </a:xfrm>
          <a:prstGeom prst="rect">
            <a:avLst/>
          </a:prstGeom>
        </p:spPr>
        <p:txBody>
          <a:bodyPr/>
          <a:lstStyle/>
          <a:p>
            <a:fld id="{99654BCB-ED1A-4182-ACF1-FFE506157224}" type="datetime1">
              <a:rPr lang="en-GB" smtClean="0">
                <a:solidFill>
                  <a:prstClr val="black"/>
                </a:solidFill>
              </a:rPr>
              <a:pPr/>
              <a:t>05/11/2018</a:t>
            </a:fld>
            <a:endParaRPr lang="en-GB">
              <a:solidFill>
                <a:prstClr val="black"/>
              </a:solidFill>
            </a:endParaRPr>
          </a:p>
        </p:txBody>
      </p:sp>
      <p:sp>
        <p:nvSpPr>
          <p:cNvPr id="5" name="Footer Placeholder 4"/>
          <p:cNvSpPr>
            <a:spLocks noGrp="1"/>
          </p:cNvSpPr>
          <p:nvPr>
            <p:ph type="ftr" sz="quarter" idx="11"/>
          </p:nvPr>
        </p:nvSpPr>
        <p:spPr>
          <a:xfrm>
            <a:off x="3384550" y="6356351"/>
            <a:ext cx="31369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7099300" y="6356351"/>
            <a:ext cx="2311400" cy="365125"/>
          </a:xfrm>
          <a:prstGeom prst="rect">
            <a:avLst/>
          </a:prstGeom>
        </p:spPr>
        <p:txBody>
          <a:bodyPr/>
          <a:lstStyle/>
          <a:p>
            <a:fld id="{471AE251-4CF7-4C79-A366-F68608A3D37F}"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0446722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key message_image_Synthesis">
    <p:bg>
      <p:bgPr>
        <a:solidFill>
          <a:schemeClr val="bg1"/>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2" hasCustomPrompt="1"/>
          </p:nvPr>
        </p:nvSpPr>
        <p:spPr>
          <a:xfrm>
            <a:off x="380250" y="36001"/>
            <a:ext cx="9137675" cy="676111"/>
          </a:xfrm>
          <a:prstGeom prst="rect">
            <a:avLst/>
          </a:prstGeom>
        </p:spPr>
        <p:txBody>
          <a:bodyPr/>
          <a:lstStyle>
            <a:lvl1pPr marL="0" indent="0">
              <a:buNone/>
              <a:defRPr sz="3250" b="1" baseline="0">
                <a:solidFill>
                  <a:schemeClr val="bg1"/>
                </a:solidFill>
                <a:latin typeface="Calibri" panose="020F0502020204030204" pitchFamily="34" charset="0"/>
                <a:cs typeface="Calibri" panose="020F0502020204030204" pitchFamily="34" charset="0"/>
              </a:defRPr>
            </a:lvl1pPr>
            <a:lvl2pPr marL="457224" indent="0">
              <a:buNone/>
              <a:defRPr/>
            </a:lvl2pPr>
            <a:lvl3pPr marL="914446" indent="0">
              <a:buNone/>
              <a:defRPr/>
            </a:lvl3pPr>
            <a:lvl4pPr marL="1371668" indent="0">
              <a:buNone/>
              <a:defRPr/>
            </a:lvl4pPr>
            <a:lvl5pPr marL="1828892" indent="0">
              <a:buNone/>
              <a:defRPr/>
            </a:lvl5pPr>
          </a:lstStyle>
          <a:p>
            <a:pPr lvl="0"/>
            <a:r>
              <a:rPr lang="en-US" dirty="0" smtClean="0"/>
              <a:t>Slide title goes here</a:t>
            </a:r>
          </a:p>
        </p:txBody>
      </p:sp>
      <p:sp>
        <p:nvSpPr>
          <p:cNvPr id="3" name="Content Placeholder 2"/>
          <p:cNvSpPr>
            <a:spLocks noGrp="1"/>
          </p:cNvSpPr>
          <p:nvPr>
            <p:ph sz="quarter" idx="13"/>
          </p:nvPr>
        </p:nvSpPr>
        <p:spPr>
          <a:xfrm>
            <a:off x="380504" y="1431925"/>
            <a:ext cx="9137253" cy="3759200"/>
          </a:xfrm>
          <a:prstGeom prst="rect">
            <a:avLst/>
          </a:prstGeom>
        </p:spPr>
        <p:txBody>
          <a:bodyPr/>
          <a:lstStyle>
            <a:lvl1pPr>
              <a:defRPr sz="3250">
                <a:solidFill>
                  <a:srgbClr val="008173"/>
                </a:solidFill>
                <a:latin typeface="Calibri" panose="020F0502020204030204" pitchFamily="34" charset="0"/>
                <a:cs typeface="Calibri" panose="020F0502020204030204" pitchFamily="34" charset="0"/>
              </a:defRPr>
            </a:lvl1pPr>
            <a:lvl2pPr>
              <a:defRPr sz="2925">
                <a:solidFill>
                  <a:srgbClr val="008173"/>
                </a:solidFill>
                <a:latin typeface="Calibri" panose="020F0502020204030204" pitchFamily="34" charset="0"/>
                <a:cs typeface="Calibri" panose="020F0502020204030204" pitchFamily="34" charset="0"/>
              </a:defRPr>
            </a:lvl2pPr>
            <a:lvl3pPr>
              <a:defRPr sz="2600">
                <a:solidFill>
                  <a:srgbClr val="008173"/>
                </a:solidFill>
                <a:latin typeface="Calibri" panose="020F0502020204030204" pitchFamily="34" charset="0"/>
                <a:cs typeface="Calibri" panose="020F0502020204030204" pitchFamily="34" charset="0"/>
              </a:defRPr>
            </a:lvl3pPr>
            <a:lvl4pPr>
              <a:defRPr sz="2275">
                <a:solidFill>
                  <a:srgbClr val="008173"/>
                </a:solidFill>
                <a:latin typeface="Calibri" panose="020F0502020204030204" pitchFamily="34" charset="0"/>
                <a:cs typeface="Calibri" panose="020F0502020204030204" pitchFamily="34" charset="0"/>
              </a:defRPr>
            </a:lvl4pPr>
            <a:lvl5pPr>
              <a:defRPr sz="2275">
                <a:solidFill>
                  <a:srgbClr val="008173"/>
                </a:solidFill>
                <a:latin typeface="Calibri" panose="020F0502020204030204" pitchFamily="34" charset="0"/>
                <a:cs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quarter" idx="14" hasCustomPrompt="1"/>
          </p:nvPr>
        </p:nvSpPr>
        <p:spPr>
          <a:xfrm>
            <a:off x="486271" y="6250566"/>
            <a:ext cx="2992438" cy="274637"/>
          </a:xfrm>
          <a:prstGeom prst="rect">
            <a:avLst/>
          </a:prstGeom>
        </p:spPr>
        <p:txBody>
          <a:bodyPr/>
          <a:lstStyle>
            <a:lvl1pPr marL="0" indent="0">
              <a:buNone/>
              <a:defRPr sz="894">
                <a:solidFill>
                  <a:srgbClr val="008173"/>
                </a:solidFill>
                <a:latin typeface="Calibri" panose="020F0502020204030204" pitchFamily="34" charset="0"/>
                <a:cs typeface="Calibri" panose="020F0502020204030204" pitchFamily="34" charset="0"/>
              </a:defRPr>
            </a:lvl1pPr>
            <a:lvl2pPr>
              <a:defRPr sz="813">
                <a:solidFill>
                  <a:srgbClr val="006654"/>
                </a:solidFill>
              </a:defRPr>
            </a:lvl2pPr>
            <a:lvl3pPr>
              <a:defRPr sz="813">
                <a:solidFill>
                  <a:srgbClr val="006654"/>
                </a:solidFill>
              </a:defRPr>
            </a:lvl3pPr>
            <a:lvl4pPr>
              <a:defRPr sz="813">
                <a:solidFill>
                  <a:srgbClr val="006654"/>
                </a:solidFill>
              </a:defRPr>
            </a:lvl4pPr>
            <a:lvl5pPr>
              <a:defRPr sz="813">
                <a:solidFill>
                  <a:srgbClr val="006654"/>
                </a:solidFill>
              </a:defRPr>
            </a:lvl5pPr>
          </a:lstStyle>
          <a:p>
            <a:pPr lvl="0"/>
            <a:r>
              <a:rPr lang="en-US" dirty="0" smtClean="0"/>
              <a:t>Source reference for illustration</a:t>
            </a:r>
          </a:p>
        </p:txBody>
      </p:sp>
    </p:spTree>
    <p:extLst>
      <p:ext uri="{BB962C8B-B14F-4D97-AF65-F5344CB8AC3E}">
        <p14:creationId xmlns:p14="http://schemas.microsoft.com/office/powerpoint/2010/main" val="4751602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ey message_image_European_brief">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752600" cy="6858000"/>
          </a:xfrm>
          <a:prstGeom prst="rect">
            <a:avLst/>
          </a:prstGeom>
        </p:spPr>
        <p:txBody>
          <a:bodyPr/>
          <a:lstStyle/>
          <a:p>
            <a:endParaRPr lang="en-GB" dirty="0"/>
          </a:p>
        </p:txBody>
      </p:sp>
      <p:sp>
        <p:nvSpPr>
          <p:cNvPr id="7" name="Text Placeholder 6"/>
          <p:cNvSpPr>
            <a:spLocks noGrp="1"/>
          </p:cNvSpPr>
          <p:nvPr>
            <p:ph type="body" sz="quarter" idx="11"/>
          </p:nvPr>
        </p:nvSpPr>
        <p:spPr>
          <a:xfrm>
            <a:off x="3651336" y="152400"/>
            <a:ext cx="3276600" cy="304800"/>
          </a:xfrm>
          <a:prstGeom prst="rect">
            <a:avLst/>
          </a:prstGeom>
        </p:spPr>
        <p:txBody>
          <a:bodyPr/>
          <a:lstStyle>
            <a:lvl1pPr marL="0" indent="0">
              <a:buNone/>
              <a:defRPr lang="en-US" sz="900" b="1" kern="1200" baseline="0" dirty="0" smtClean="0">
                <a:solidFill>
                  <a:srgbClr val="54803A"/>
                </a:solidFill>
                <a:latin typeface="+mn-lt"/>
                <a:ea typeface="+mn-ea"/>
                <a:cs typeface="+mn-cs"/>
              </a:defRPr>
            </a:lvl1pPr>
            <a:lvl2pPr marL="457200" indent="0">
              <a:buNone/>
              <a:defRPr lang="en-US" sz="900" kern="1200" baseline="0" dirty="0" smtClean="0">
                <a:solidFill>
                  <a:srgbClr val="202661"/>
                </a:solidFill>
                <a:latin typeface="+mn-lt"/>
                <a:ea typeface="+mn-ea"/>
                <a:cs typeface="+mn-cs"/>
              </a:defRPr>
            </a:lvl2pPr>
            <a:lvl3pPr marL="914400" indent="0">
              <a:buNone/>
              <a:defRPr lang="en-US" sz="900" kern="1200" baseline="0" dirty="0" smtClean="0">
                <a:solidFill>
                  <a:srgbClr val="202661"/>
                </a:solidFill>
                <a:latin typeface="+mn-lt"/>
                <a:ea typeface="+mn-ea"/>
                <a:cs typeface="+mn-cs"/>
              </a:defRPr>
            </a:lvl3pPr>
            <a:lvl4pPr marL="1371600" indent="0">
              <a:buNone/>
              <a:defRPr lang="en-US" sz="900" kern="1200" baseline="0" dirty="0" smtClean="0">
                <a:solidFill>
                  <a:srgbClr val="202661"/>
                </a:solidFill>
                <a:latin typeface="+mn-lt"/>
                <a:ea typeface="+mn-ea"/>
                <a:cs typeface="+mn-cs"/>
              </a:defRPr>
            </a:lvl4pPr>
            <a:lvl5pPr marL="1828800" indent="0">
              <a:buNone/>
              <a:defRPr lang="en-GB" sz="900" kern="1200" baseline="0" dirty="0">
                <a:solidFill>
                  <a:srgbClr val="202661"/>
                </a:solidFill>
                <a:latin typeface="+mn-lt"/>
                <a:ea typeface="+mn-ea"/>
                <a:cs typeface="+mn-cs"/>
              </a:defRPr>
            </a:lvl5pPr>
          </a:lstStyle>
          <a:p>
            <a:pPr lvl="0"/>
            <a:r>
              <a:rPr lang="en-US" dirty="0" smtClean="0"/>
              <a:t>Click to edit Master text styles</a:t>
            </a:r>
          </a:p>
        </p:txBody>
      </p:sp>
      <p:sp>
        <p:nvSpPr>
          <p:cNvPr id="4" name="Text Placeholder 8"/>
          <p:cNvSpPr>
            <a:spLocks noGrp="1"/>
          </p:cNvSpPr>
          <p:nvPr>
            <p:ph type="body" sz="quarter" idx="14"/>
          </p:nvPr>
        </p:nvSpPr>
        <p:spPr>
          <a:xfrm>
            <a:off x="1981200" y="609600"/>
            <a:ext cx="6629400" cy="838200"/>
          </a:xfrm>
          <a:prstGeom prst="rect">
            <a:avLst/>
          </a:prstGeom>
        </p:spPr>
        <p:txBody>
          <a:bodyPr/>
          <a:lstStyle>
            <a:lvl1pPr marL="0" indent="0">
              <a:buNone/>
              <a:defRPr lang="en-US" sz="2600" kern="1200" baseline="0" smtClean="0">
                <a:solidFill>
                  <a:srgbClr val="54803A"/>
                </a:solidFill>
                <a:latin typeface="Open Sans Extrabold" pitchFamily="34" charset="0"/>
                <a:ea typeface="Open Sans Extrabold" pitchFamily="34" charset="0"/>
                <a:cs typeface="Open Sans Extrabold" pitchFamily="34" charset="0"/>
              </a:defRPr>
            </a:lvl1pPr>
            <a:lvl2pPr>
              <a:defRPr lang="en-US" sz="2600" kern="1200" baseline="0" smtClean="0">
                <a:solidFill>
                  <a:srgbClr val="7FA643"/>
                </a:solidFill>
                <a:latin typeface="Open Sans Extrabold" pitchFamily="34" charset="0"/>
                <a:ea typeface="Open Sans Extrabold" pitchFamily="34" charset="0"/>
                <a:cs typeface="Open Sans Extrabold" pitchFamily="34" charset="0"/>
              </a:defRPr>
            </a:lvl2pPr>
            <a:lvl3pPr>
              <a:defRPr lang="en-US" sz="2600" kern="1200" baseline="0" smtClean="0">
                <a:solidFill>
                  <a:srgbClr val="7FA643"/>
                </a:solidFill>
                <a:latin typeface="Open Sans Extrabold" pitchFamily="34" charset="0"/>
                <a:ea typeface="Open Sans Extrabold" pitchFamily="34" charset="0"/>
                <a:cs typeface="Open Sans Extrabold" pitchFamily="34" charset="0"/>
              </a:defRPr>
            </a:lvl3pPr>
            <a:lvl4pPr>
              <a:defRPr lang="en-US" sz="2600" kern="1200" baseline="0" smtClean="0">
                <a:solidFill>
                  <a:srgbClr val="7FA643"/>
                </a:solidFill>
                <a:latin typeface="Open Sans Extrabold" pitchFamily="34" charset="0"/>
                <a:ea typeface="Open Sans Extrabold" pitchFamily="34" charset="0"/>
                <a:cs typeface="Open Sans Extrabold" pitchFamily="34" charset="0"/>
              </a:defRPr>
            </a:lvl4pPr>
            <a:lvl5pPr>
              <a:defRPr lang="en-GB" sz="2600" kern="1200" baseline="0">
                <a:solidFill>
                  <a:srgbClr val="7FA643"/>
                </a:solidFill>
                <a:latin typeface="Open Sans Extrabold" pitchFamily="34" charset="0"/>
                <a:ea typeface="Open Sans Extrabold" pitchFamily="34" charset="0"/>
                <a:cs typeface="Open Sans Extrabold" pitchFamily="34" charset="0"/>
              </a:defRPr>
            </a:lvl5pPr>
          </a:lstStyle>
          <a:p>
            <a:pPr lvl="0"/>
            <a:r>
              <a:rPr lang="en-US" dirty="0" smtClean="0"/>
              <a:t>Click to edit Master text styles</a:t>
            </a:r>
            <a:endParaRPr lang="en-GB" dirty="0"/>
          </a:p>
        </p:txBody>
      </p:sp>
      <p:sp>
        <p:nvSpPr>
          <p:cNvPr id="5" name="Text Placeholder 3"/>
          <p:cNvSpPr>
            <a:spLocks noGrp="1"/>
          </p:cNvSpPr>
          <p:nvPr>
            <p:ph type="body" sz="quarter" idx="15"/>
          </p:nvPr>
        </p:nvSpPr>
        <p:spPr>
          <a:xfrm>
            <a:off x="1981200" y="2133600"/>
            <a:ext cx="7620000" cy="3581400"/>
          </a:xfrm>
          <a:prstGeom prst="rect">
            <a:avLst/>
          </a:prstGeom>
        </p:spPr>
        <p:txBody>
          <a:bodyPr/>
          <a:lstStyle>
            <a:lvl1pPr>
              <a:spcBef>
                <a:spcPts val="600"/>
              </a:spcBef>
              <a:spcAft>
                <a:spcPts val="1200"/>
              </a:spcAft>
              <a:defRPr lang="en-US" sz="1600" b="0" i="0" kern="1200" baseline="0" smtClean="0">
                <a:solidFill>
                  <a:srgbClr val="54803A"/>
                </a:solidFill>
                <a:latin typeface="+mn-lt"/>
                <a:ea typeface="+mn-ea"/>
                <a:cs typeface="+mn-cs"/>
              </a:defRPr>
            </a:lvl1pPr>
            <a:lvl2pPr>
              <a:spcBef>
                <a:spcPts val="600"/>
              </a:spcBef>
              <a:spcAft>
                <a:spcPts val="1200"/>
              </a:spcAft>
              <a:defRPr lang="en-US" sz="1600" b="0" i="0" kern="1200" baseline="0" smtClean="0">
                <a:solidFill>
                  <a:srgbClr val="54803A"/>
                </a:solidFill>
                <a:latin typeface="+mn-lt"/>
                <a:ea typeface="+mn-ea"/>
                <a:cs typeface="+mn-cs"/>
              </a:defRPr>
            </a:lvl2pPr>
            <a:lvl3pPr>
              <a:spcBef>
                <a:spcPts val="600"/>
              </a:spcBef>
              <a:spcAft>
                <a:spcPts val="1200"/>
              </a:spcAft>
              <a:defRPr lang="en-US" sz="1600" b="0" i="0" kern="1200" baseline="0" smtClean="0">
                <a:solidFill>
                  <a:srgbClr val="54803A"/>
                </a:solidFill>
                <a:latin typeface="+mn-lt"/>
                <a:ea typeface="+mn-ea"/>
                <a:cs typeface="+mn-cs"/>
              </a:defRPr>
            </a:lvl3pPr>
            <a:lvl4pPr>
              <a:spcBef>
                <a:spcPts val="600"/>
              </a:spcBef>
              <a:spcAft>
                <a:spcPts val="1200"/>
              </a:spcAft>
              <a:defRPr lang="en-US" sz="1600" b="0" i="0" kern="1200" baseline="0" smtClean="0">
                <a:solidFill>
                  <a:srgbClr val="54803A"/>
                </a:solidFill>
                <a:latin typeface="+mn-lt"/>
                <a:ea typeface="+mn-ea"/>
                <a:cs typeface="+mn-cs"/>
              </a:defRPr>
            </a:lvl4pPr>
            <a:lvl5pPr>
              <a:spcBef>
                <a:spcPts val="600"/>
              </a:spcBef>
              <a:spcAft>
                <a:spcPts val="1200"/>
              </a:spcAft>
              <a:defRPr lang="en-GB" sz="1600" b="0" i="0" kern="1200" baseline="0">
                <a:solidFill>
                  <a:srgbClr val="54803A"/>
                </a:solidFill>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81068254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ey message_image_Synthesis">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752600" cy="6858000"/>
          </a:xfrm>
          <a:prstGeom prst="rect">
            <a:avLst/>
          </a:prstGeom>
        </p:spPr>
        <p:txBody>
          <a:bodyPr/>
          <a:lstStyle/>
          <a:p>
            <a:endParaRPr lang="en-GB" dirty="0"/>
          </a:p>
        </p:txBody>
      </p:sp>
      <p:sp>
        <p:nvSpPr>
          <p:cNvPr id="7" name="Text Placeholder 6"/>
          <p:cNvSpPr>
            <a:spLocks noGrp="1"/>
          </p:cNvSpPr>
          <p:nvPr>
            <p:ph type="body" sz="quarter" idx="11"/>
          </p:nvPr>
        </p:nvSpPr>
        <p:spPr>
          <a:xfrm>
            <a:off x="3200400" y="152400"/>
            <a:ext cx="3276600" cy="304800"/>
          </a:xfrm>
          <a:prstGeom prst="rect">
            <a:avLst/>
          </a:prstGeom>
        </p:spPr>
        <p:txBody>
          <a:bodyPr/>
          <a:lstStyle>
            <a:lvl1pPr marL="0" indent="0">
              <a:buNone/>
              <a:defRPr lang="en-US" sz="900" b="1" kern="1200" baseline="0" dirty="0" smtClean="0">
                <a:solidFill>
                  <a:srgbClr val="202661"/>
                </a:solidFill>
                <a:latin typeface="+mn-lt"/>
                <a:ea typeface="+mn-ea"/>
                <a:cs typeface="+mn-cs"/>
              </a:defRPr>
            </a:lvl1pPr>
            <a:lvl2pPr marL="457200" indent="0">
              <a:buNone/>
              <a:defRPr lang="en-US" sz="900" kern="1200" baseline="0" dirty="0" smtClean="0">
                <a:solidFill>
                  <a:srgbClr val="202661"/>
                </a:solidFill>
                <a:latin typeface="+mn-lt"/>
                <a:ea typeface="+mn-ea"/>
                <a:cs typeface="+mn-cs"/>
              </a:defRPr>
            </a:lvl2pPr>
            <a:lvl3pPr marL="914400" indent="0">
              <a:buNone/>
              <a:defRPr lang="en-US" sz="900" kern="1200" baseline="0" dirty="0" smtClean="0">
                <a:solidFill>
                  <a:srgbClr val="202661"/>
                </a:solidFill>
                <a:latin typeface="+mn-lt"/>
                <a:ea typeface="+mn-ea"/>
                <a:cs typeface="+mn-cs"/>
              </a:defRPr>
            </a:lvl3pPr>
            <a:lvl4pPr marL="1371600" indent="0">
              <a:buNone/>
              <a:defRPr lang="en-US" sz="900" kern="1200" baseline="0" dirty="0" smtClean="0">
                <a:solidFill>
                  <a:srgbClr val="202661"/>
                </a:solidFill>
                <a:latin typeface="+mn-lt"/>
                <a:ea typeface="+mn-ea"/>
                <a:cs typeface="+mn-cs"/>
              </a:defRPr>
            </a:lvl4pPr>
            <a:lvl5pPr marL="1828800" indent="0">
              <a:buNone/>
              <a:defRPr lang="en-GB" sz="900" kern="1200" baseline="0" dirty="0">
                <a:solidFill>
                  <a:srgbClr val="202661"/>
                </a:solidFill>
                <a:latin typeface="+mn-lt"/>
                <a:ea typeface="+mn-ea"/>
                <a:cs typeface="+mn-cs"/>
              </a:defRPr>
            </a:lvl5pPr>
          </a:lstStyle>
          <a:p>
            <a:pPr lvl="0"/>
            <a:r>
              <a:rPr lang="en-US" dirty="0" smtClean="0"/>
              <a:t>Click to edit Master text styles</a:t>
            </a:r>
          </a:p>
        </p:txBody>
      </p:sp>
      <p:sp>
        <p:nvSpPr>
          <p:cNvPr id="4" name="Text Placeholder 8"/>
          <p:cNvSpPr>
            <a:spLocks noGrp="1"/>
          </p:cNvSpPr>
          <p:nvPr>
            <p:ph type="body" sz="quarter" idx="14"/>
          </p:nvPr>
        </p:nvSpPr>
        <p:spPr>
          <a:xfrm>
            <a:off x="1981200" y="609600"/>
            <a:ext cx="6629400" cy="838200"/>
          </a:xfrm>
          <a:prstGeom prst="rect">
            <a:avLst/>
          </a:prstGeom>
        </p:spPr>
        <p:txBody>
          <a:bodyPr/>
          <a:lstStyle>
            <a:lvl1pPr marL="0" indent="0">
              <a:buNone/>
              <a:defRPr lang="en-US" sz="2600" kern="1200" baseline="0" smtClean="0">
                <a:solidFill>
                  <a:srgbClr val="202661"/>
                </a:solidFill>
                <a:latin typeface="Open Sans Extrabold" pitchFamily="34" charset="0"/>
                <a:ea typeface="Open Sans Extrabold" pitchFamily="34" charset="0"/>
                <a:cs typeface="Open Sans Extrabold" pitchFamily="34" charset="0"/>
              </a:defRPr>
            </a:lvl1pPr>
            <a:lvl2pPr>
              <a:defRPr lang="en-US" sz="2600" kern="1200" baseline="0" smtClean="0">
                <a:solidFill>
                  <a:srgbClr val="7FA643"/>
                </a:solidFill>
                <a:latin typeface="Open Sans Extrabold" pitchFamily="34" charset="0"/>
                <a:ea typeface="Open Sans Extrabold" pitchFamily="34" charset="0"/>
                <a:cs typeface="Open Sans Extrabold" pitchFamily="34" charset="0"/>
              </a:defRPr>
            </a:lvl2pPr>
            <a:lvl3pPr>
              <a:defRPr lang="en-US" sz="2600" kern="1200" baseline="0" smtClean="0">
                <a:solidFill>
                  <a:srgbClr val="7FA643"/>
                </a:solidFill>
                <a:latin typeface="Open Sans Extrabold" pitchFamily="34" charset="0"/>
                <a:ea typeface="Open Sans Extrabold" pitchFamily="34" charset="0"/>
                <a:cs typeface="Open Sans Extrabold" pitchFamily="34" charset="0"/>
              </a:defRPr>
            </a:lvl3pPr>
            <a:lvl4pPr>
              <a:defRPr lang="en-US" sz="2600" kern="1200" baseline="0" smtClean="0">
                <a:solidFill>
                  <a:srgbClr val="7FA643"/>
                </a:solidFill>
                <a:latin typeface="Open Sans Extrabold" pitchFamily="34" charset="0"/>
                <a:ea typeface="Open Sans Extrabold" pitchFamily="34" charset="0"/>
                <a:cs typeface="Open Sans Extrabold" pitchFamily="34" charset="0"/>
              </a:defRPr>
            </a:lvl4pPr>
            <a:lvl5pPr>
              <a:defRPr lang="en-GB" sz="2600" kern="1200" baseline="0">
                <a:solidFill>
                  <a:srgbClr val="7FA643"/>
                </a:solidFill>
                <a:latin typeface="Open Sans Extrabold" pitchFamily="34" charset="0"/>
                <a:ea typeface="Open Sans Extrabold" pitchFamily="34" charset="0"/>
                <a:cs typeface="Open Sans Extrabold" pitchFamily="34" charset="0"/>
              </a:defRPr>
            </a:lvl5pPr>
          </a:lstStyle>
          <a:p>
            <a:pPr lvl="0"/>
            <a:r>
              <a:rPr lang="en-US" dirty="0" smtClean="0"/>
              <a:t>Click to edit Master text styles</a:t>
            </a:r>
            <a:endParaRPr lang="en-GB" dirty="0"/>
          </a:p>
        </p:txBody>
      </p:sp>
      <p:sp>
        <p:nvSpPr>
          <p:cNvPr id="5" name="Text Placeholder 3"/>
          <p:cNvSpPr>
            <a:spLocks noGrp="1"/>
          </p:cNvSpPr>
          <p:nvPr>
            <p:ph type="body" sz="quarter" idx="15"/>
          </p:nvPr>
        </p:nvSpPr>
        <p:spPr>
          <a:xfrm>
            <a:off x="1981200" y="1921933"/>
            <a:ext cx="7620000" cy="3996267"/>
          </a:xfrm>
          <a:prstGeom prst="rect">
            <a:avLst/>
          </a:prstGeom>
        </p:spPr>
        <p:txBody>
          <a:bodyPr/>
          <a:lstStyle>
            <a:lvl1pPr>
              <a:spcBef>
                <a:spcPts val="600"/>
              </a:spcBef>
              <a:spcAft>
                <a:spcPts val="1200"/>
              </a:spcAft>
              <a:defRPr lang="en-US" sz="1600" b="0" i="0" kern="1200" baseline="0" smtClean="0">
                <a:solidFill>
                  <a:srgbClr val="202661"/>
                </a:solidFill>
                <a:latin typeface="+mn-lt"/>
                <a:ea typeface="+mn-ea"/>
                <a:cs typeface="+mn-cs"/>
              </a:defRPr>
            </a:lvl1pPr>
            <a:lvl2pPr>
              <a:spcBef>
                <a:spcPts val="600"/>
              </a:spcBef>
              <a:spcAft>
                <a:spcPts val="1200"/>
              </a:spcAft>
              <a:defRPr lang="en-US" sz="1600" b="0" i="0" kern="1200" baseline="0" smtClean="0">
                <a:solidFill>
                  <a:srgbClr val="202661"/>
                </a:solidFill>
                <a:latin typeface="+mn-lt"/>
                <a:ea typeface="+mn-ea"/>
                <a:cs typeface="+mn-cs"/>
              </a:defRPr>
            </a:lvl2pPr>
            <a:lvl3pPr>
              <a:spcBef>
                <a:spcPts val="600"/>
              </a:spcBef>
              <a:spcAft>
                <a:spcPts val="1200"/>
              </a:spcAft>
              <a:defRPr lang="en-US" sz="1600" b="0" i="0" kern="1200" baseline="0" smtClean="0">
                <a:solidFill>
                  <a:srgbClr val="202661"/>
                </a:solidFill>
                <a:latin typeface="+mn-lt"/>
                <a:ea typeface="+mn-ea"/>
                <a:cs typeface="+mn-cs"/>
              </a:defRPr>
            </a:lvl3pPr>
            <a:lvl4pPr>
              <a:spcBef>
                <a:spcPts val="600"/>
              </a:spcBef>
              <a:spcAft>
                <a:spcPts val="1200"/>
              </a:spcAft>
              <a:defRPr lang="en-US" sz="1600" b="0" i="0" kern="1200" baseline="0" smtClean="0">
                <a:solidFill>
                  <a:srgbClr val="202661"/>
                </a:solidFill>
                <a:latin typeface="+mn-lt"/>
                <a:ea typeface="+mn-ea"/>
                <a:cs typeface="+mn-cs"/>
              </a:defRPr>
            </a:lvl4pPr>
            <a:lvl5pPr>
              <a:spcBef>
                <a:spcPts val="600"/>
              </a:spcBef>
              <a:spcAft>
                <a:spcPts val="1200"/>
              </a:spcAft>
              <a:defRPr lang="en-GB" sz="1600" b="0" i="0" kern="1200" baseline="0">
                <a:solidFill>
                  <a:srgbClr val="202661"/>
                </a:solidFill>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Rectangle 7">
            <a:hlinkClick r:id="" action="ppaction://noaction"/>
          </p:cNvPr>
          <p:cNvSpPr/>
          <p:nvPr userDrawn="1"/>
        </p:nvSpPr>
        <p:spPr>
          <a:xfrm>
            <a:off x="2606458" y="152399"/>
            <a:ext cx="625257" cy="2484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1068254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key message_image_introduction">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752600" cy="6858000"/>
          </a:xfrm>
          <a:prstGeom prst="rect">
            <a:avLst/>
          </a:prstGeom>
        </p:spPr>
        <p:txBody>
          <a:bodyPr/>
          <a:lstStyle/>
          <a:p>
            <a:endParaRPr lang="en-GB" dirty="0"/>
          </a:p>
        </p:txBody>
      </p:sp>
      <p:sp>
        <p:nvSpPr>
          <p:cNvPr id="7" name="Text Placeholder 6"/>
          <p:cNvSpPr>
            <a:spLocks noGrp="1"/>
          </p:cNvSpPr>
          <p:nvPr>
            <p:ph type="body" sz="quarter" idx="11"/>
          </p:nvPr>
        </p:nvSpPr>
        <p:spPr>
          <a:xfrm>
            <a:off x="2614632" y="147325"/>
            <a:ext cx="3276600" cy="304800"/>
          </a:xfrm>
          <a:prstGeom prst="rect">
            <a:avLst/>
          </a:prstGeom>
        </p:spPr>
        <p:txBody>
          <a:bodyPr/>
          <a:lstStyle>
            <a:lvl1pPr marL="0" indent="0">
              <a:buNone/>
              <a:defRPr lang="en-US" sz="900" b="1" kern="1200" baseline="0" dirty="0" smtClean="0">
                <a:solidFill>
                  <a:srgbClr val="202661"/>
                </a:solidFill>
                <a:latin typeface="+mn-lt"/>
                <a:ea typeface="+mn-ea"/>
                <a:cs typeface="+mn-cs"/>
              </a:defRPr>
            </a:lvl1pPr>
            <a:lvl2pPr marL="457200" indent="0">
              <a:buNone/>
              <a:defRPr lang="en-US" sz="900" kern="1200" baseline="0" dirty="0" smtClean="0">
                <a:solidFill>
                  <a:srgbClr val="202661"/>
                </a:solidFill>
                <a:latin typeface="+mn-lt"/>
                <a:ea typeface="+mn-ea"/>
                <a:cs typeface="+mn-cs"/>
              </a:defRPr>
            </a:lvl2pPr>
            <a:lvl3pPr marL="914400" indent="0">
              <a:buNone/>
              <a:defRPr lang="en-US" sz="900" kern="1200" baseline="0" dirty="0" smtClean="0">
                <a:solidFill>
                  <a:srgbClr val="202661"/>
                </a:solidFill>
                <a:latin typeface="+mn-lt"/>
                <a:ea typeface="+mn-ea"/>
                <a:cs typeface="+mn-cs"/>
              </a:defRPr>
            </a:lvl3pPr>
            <a:lvl4pPr marL="1371600" indent="0">
              <a:buNone/>
              <a:defRPr lang="en-US" sz="900" kern="1200" baseline="0" dirty="0" smtClean="0">
                <a:solidFill>
                  <a:srgbClr val="202661"/>
                </a:solidFill>
                <a:latin typeface="+mn-lt"/>
                <a:ea typeface="+mn-ea"/>
                <a:cs typeface="+mn-cs"/>
              </a:defRPr>
            </a:lvl4pPr>
            <a:lvl5pPr marL="1828800" indent="0">
              <a:buNone/>
              <a:defRPr lang="en-GB" sz="900" kern="1200" baseline="0" dirty="0">
                <a:solidFill>
                  <a:srgbClr val="202661"/>
                </a:solidFill>
                <a:latin typeface="+mn-lt"/>
                <a:ea typeface="+mn-ea"/>
                <a:cs typeface="+mn-cs"/>
              </a:defRPr>
            </a:lvl5pPr>
          </a:lstStyle>
          <a:p>
            <a:pPr lvl="0"/>
            <a:r>
              <a:rPr lang="en-US" dirty="0" smtClean="0"/>
              <a:t>Click to edit Master text styles</a:t>
            </a:r>
          </a:p>
        </p:txBody>
      </p:sp>
      <p:sp>
        <p:nvSpPr>
          <p:cNvPr id="4" name="Text Placeholder 8"/>
          <p:cNvSpPr>
            <a:spLocks noGrp="1"/>
          </p:cNvSpPr>
          <p:nvPr>
            <p:ph type="body" sz="quarter" idx="14"/>
          </p:nvPr>
        </p:nvSpPr>
        <p:spPr>
          <a:xfrm>
            <a:off x="1981200" y="609600"/>
            <a:ext cx="6629400" cy="838200"/>
          </a:xfrm>
          <a:prstGeom prst="rect">
            <a:avLst/>
          </a:prstGeom>
        </p:spPr>
        <p:txBody>
          <a:bodyPr/>
          <a:lstStyle>
            <a:lvl1pPr marL="0" indent="0">
              <a:buNone/>
              <a:defRPr lang="en-US" sz="2600" kern="1200" baseline="0" smtClean="0">
                <a:solidFill>
                  <a:srgbClr val="202661"/>
                </a:solidFill>
                <a:latin typeface="Open Sans Extrabold" pitchFamily="34" charset="0"/>
                <a:ea typeface="Open Sans Extrabold" pitchFamily="34" charset="0"/>
                <a:cs typeface="Open Sans Extrabold" pitchFamily="34" charset="0"/>
              </a:defRPr>
            </a:lvl1pPr>
            <a:lvl2pPr>
              <a:defRPr lang="en-US" sz="2600" kern="1200" baseline="0" smtClean="0">
                <a:solidFill>
                  <a:srgbClr val="7FA643"/>
                </a:solidFill>
                <a:latin typeface="Open Sans Extrabold" pitchFamily="34" charset="0"/>
                <a:ea typeface="Open Sans Extrabold" pitchFamily="34" charset="0"/>
                <a:cs typeface="Open Sans Extrabold" pitchFamily="34" charset="0"/>
              </a:defRPr>
            </a:lvl2pPr>
            <a:lvl3pPr>
              <a:defRPr lang="en-US" sz="2600" kern="1200" baseline="0" smtClean="0">
                <a:solidFill>
                  <a:srgbClr val="7FA643"/>
                </a:solidFill>
                <a:latin typeface="Open Sans Extrabold" pitchFamily="34" charset="0"/>
                <a:ea typeface="Open Sans Extrabold" pitchFamily="34" charset="0"/>
                <a:cs typeface="Open Sans Extrabold" pitchFamily="34" charset="0"/>
              </a:defRPr>
            </a:lvl3pPr>
            <a:lvl4pPr>
              <a:defRPr lang="en-US" sz="2600" kern="1200" baseline="0" smtClean="0">
                <a:solidFill>
                  <a:srgbClr val="7FA643"/>
                </a:solidFill>
                <a:latin typeface="Open Sans Extrabold" pitchFamily="34" charset="0"/>
                <a:ea typeface="Open Sans Extrabold" pitchFamily="34" charset="0"/>
                <a:cs typeface="Open Sans Extrabold" pitchFamily="34" charset="0"/>
              </a:defRPr>
            </a:lvl4pPr>
            <a:lvl5pPr>
              <a:defRPr lang="en-GB" sz="2600" kern="1200" baseline="0">
                <a:solidFill>
                  <a:srgbClr val="7FA643"/>
                </a:solidFill>
                <a:latin typeface="Open Sans Extrabold" pitchFamily="34" charset="0"/>
                <a:ea typeface="Open Sans Extrabold" pitchFamily="34" charset="0"/>
                <a:cs typeface="Open Sans Extrabold" pitchFamily="34" charset="0"/>
              </a:defRPr>
            </a:lvl5pPr>
          </a:lstStyle>
          <a:p>
            <a:pPr lvl="0"/>
            <a:r>
              <a:rPr lang="en-US" dirty="0" smtClean="0"/>
              <a:t>Click to edit Master text styles</a:t>
            </a:r>
            <a:endParaRPr lang="en-GB" dirty="0"/>
          </a:p>
        </p:txBody>
      </p:sp>
      <p:sp>
        <p:nvSpPr>
          <p:cNvPr id="5" name="Text Placeholder 3"/>
          <p:cNvSpPr>
            <a:spLocks noGrp="1"/>
          </p:cNvSpPr>
          <p:nvPr>
            <p:ph type="body" sz="quarter" idx="15"/>
          </p:nvPr>
        </p:nvSpPr>
        <p:spPr>
          <a:xfrm>
            <a:off x="1981200" y="2133600"/>
            <a:ext cx="7620000" cy="3581400"/>
          </a:xfrm>
          <a:prstGeom prst="rect">
            <a:avLst/>
          </a:prstGeom>
        </p:spPr>
        <p:txBody>
          <a:bodyPr/>
          <a:lstStyle>
            <a:lvl1pPr>
              <a:spcBef>
                <a:spcPts val="600"/>
              </a:spcBef>
              <a:spcAft>
                <a:spcPts val="1200"/>
              </a:spcAft>
              <a:defRPr lang="en-US" sz="1600" b="0" i="0" kern="1200" baseline="0" smtClean="0">
                <a:solidFill>
                  <a:srgbClr val="202661"/>
                </a:solidFill>
                <a:latin typeface="+mn-lt"/>
                <a:ea typeface="+mn-ea"/>
                <a:cs typeface="+mn-cs"/>
              </a:defRPr>
            </a:lvl1pPr>
            <a:lvl2pPr>
              <a:spcBef>
                <a:spcPts val="600"/>
              </a:spcBef>
              <a:spcAft>
                <a:spcPts val="1200"/>
              </a:spcAft>
              <a:defRPr lang="en-US" sz="1600" b="0" i="0" kern="1200" baseline="0" smtClean="0">
                <a:solidFill>
                  <a:srgbClr val="202661"/>
                </a:solidFill>
                <a:latin typeface="+mn-lt"/>
                <a:ea typeface="+mn-ea"/>
                <a:cs typeface="+mn-cs"/>
              </a:defRPr>
            </a:lvl2pPr>
            <a:lvl3pPr>
              <a:spcBef>
                <a:spcPts val="600"/>
              </a:spcBef>
              <a:spcAft>
                <a:spcPts val="1200"/>
              </a:spcAft>
              <a:defRPr lang="en-US" sz="1600" b="0" i="0" kern="1200" baseline="0" smtClean="0">
                <a:solidFill>
                  <a:srgbClr val="202661"/>
                </a:solidFill>
                <a:latin typeface="+mn-lt"/>
                <a:ea typeface="+mn-ea"/>
                <a:cs typeface="+mn-cs"/>
              </a:defRPr>
            </a:lvl3pPr>
            <a:lvl4pPr>
              <a:spcBef>
                <a:spcPts val="600"/>
              </a:spcBef>
              <a:spcAft>
                <a:spcPts val="1200"/>
              </a:spcAft>
              <a:defRPr lang="en-US" sz="1600" b="0" i="0" kern="1200" baseline="0" smtClean="0">
                <a:solidFill>
                  <a:srgbClr val="202661"/>
                </a:solidFill>
                <a:latin typeface="+mn-lt"/>
                <a:ea typeface="+mn-ea"/>
                <a:cs typeface="+mn-cs"/>
              </a:defRPr>
            </a:lvl4pPr>
            <a:lvl5pPr>
              <a:spcBef>
                <a:spcPts val="600"/>
              </a:spcBef>
              <a:spcAft>
                <a:spcPts val="1200"/>
              </a:spcAft>
              <a:defRPr lang="en-GB" sz="1600" b="0" i="0" kern="1200" baseline="0">
                <a:solidFill>
                  <a:srgbClr val="202661"/>
                </a:solidFill>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67269788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ey message_image_Regions_Countries">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752600" cy="6858000"/>
          </a:xfrm>
          <a:prstGeom prst="rect">
            <a:avLst/>
          </a:prstGeom>
        </p:spPr>
        <p:txBody>
          <a:bodyPr/>
          <a:lstStyle/>
          <a:p>
            <a:endParaRPr lang="en-GB" dirty="0"/>
          </a:p>
        </p:txBody>
      </p:sp>
      <p:sp>
        <p:nvSpPr>
          <p:cNvPr id="7" name="Text Placeholder 6"/>
          <p:cNvSpPr>
            <a:spLocks noGrp="1"/>
          </p:cNvSpPr>
          <p:nvPr>
            <p:ph type="body" sz="quarter" idx="11"/>
          </p:nvPr>
        </p:nvSpPr>
        <p:spPr>
          <a:xfrm>
            <a:off x="3739018" y="152400"/>
            <a:ext cx="3276600" cy="304800"/>
          </a:xfrm>
          <a:prstGeom prst="rect">
            <a:avLst/>
          </a:prstGeom>
        </p:spPr>
        <p:txBody>
          <a:bodyPr/>
          <a:lstStyle>
            <a:lvl1pPr marL="0" indent="0">
              <a:buNone/>
              <a:defRPr lang="en-US" sz="900" b="1" kern="1200" baseline="0" dirty="0" smtClean="0">
                <a:solidFill>
                  <a:srgbClr val="D63D27"/>
                </a:solidFill>
                <a:latin typeface="+mn-lt"/>
                <a:ea typeface="+mn-ea"/>
                <a:cs typeface="+mn-cs"/>
              </a:defRPr>
            </a:lvl1pPr>
            <a:lvl2pPr marL="457200" indent="0">
              <a:buNone/>
              <a:defRPr lang="en-US" sz="900" kern="1200" baseline="0" dirty="0" smtClean="0">
                <a:solidFill>
                  <a:srgbClr val="202661"/>
                </a:solidFill>
                <a:latin typeface="+mn-lt"/>
                <a:ea typeface="+mn-ea"/>
                <a:cs typeface="+mn-cs"/>
              </a:defRPr>
            </a:lvl2pPr>
            <a:lvl3pPr marL="914400" indent="0">
              <a:buNone/>
              <a:defRPr lang="en-US" sz="900" kern="1200" baseline="0" dirty="0" smtClean="0">
                <a:solidFill>
                  <a:srgbClr val="202661"/>
                </a:solidFill>
                <a:latin typeface="+mn-lt"/>
                <a:ea typeface="+mn-ea"/>
                <a:cs typeface="+mn-cs"/>
              </a:defRPr>
            </a:lvl3pPr>
            <a:lvl4pPr marL="1371600" indent="0">
              <a:buNone/>
              <a:defRPr lang="en-US" sz="900" kern="1200" baseline="0" dirty="0" smtClean="0">
                <a:solidFill>
                  <a:srgbClr val="202661"/>
                </a:solidFill>
                <a:latin typeface="+mn-lt"/>
                <a:ea typeface="+mn-ea"/>
                <a:cs typeface="+mn-cs"/>
              </a:defRPr>
            </a:lvl4pPr>
            <a:lvl5pPr marL="1828800" indent="0">
              <a:buNone/>
              <a:defRPr lang="en-GB" sz="900" kern="1200" baseline="0" dirty="0">
                <a:solidFill>
                  <a:srgbClr val="202661"/>
                </a:solidFill>
                <a:latin typeface="+mn-lt"/>
                <a:ea typeface="+mn-ea"/>
                <a:cs typeface="+mn-cs"/>
              </a:defRPr>
            </a:lvl5pPr>
          </a:lstStyle>
          <a:p>
            <a:pPr lvl="0"/>
            <a:r>
              <a:rPr lang="en-US" dirty="0" smtClean="0"/>
              <a:t>Click to edit Master text styles</a:t>
            </a:r>
          </a:p>
        </p:txBody>
      </p:sp>
      <p:sp>
        <p:nvSpPr>
          <p:cNvPr id="4" name="Text Placeholder 8"/>
          <p:cNvSpPr>
            <a:spLocks noGrp="1"/>
          </p:cNvSpPr>
          <p:nvPr>
            <p:ph type="body" sz="quarter" idx="14"/>
          </p:nvPr>
        </p:nvSpPr>
        <p:spPr>
          <a:xfrm>
            <a:off x="1981200" y="609600"/>
            <a:ext cx="6629400" cy="838200"/>
          </a:xfrm>
          <a:prstGeom prst="rect">
            <a:avLst/>
          </a:prstGeom>
        </p:spPr>
        <p:txBody>
          <a:bodyPr/>
          <a:lstStyle>
            <a:lvl1pPr marL="0" indent="0">
              <a:buNone/>
              <a:defRPr lang="en-US" sz="2600" kern="1200" baseline="0" smtClean="0">
                <a:solidFill>
                  <a:srgbClr val="D63D27"/>
                </a:solidFill>
                <a:latin typeface="Open Sans Extrabold" pitchFamily="34" charset="0"/>
                <a:ea typeface="Open Sans Extrabold" pitchFamily="34" charset="0"/>
                <a:cs typeface="Open Sans Extrabold" pitchFamily="34" charset="0"/>
              </a:defRPr>
            </a:lvl1pPr>
            <a:lvl2pPr>
              <a:defRPr lang="en-US" sz="2600" kern="1200" baseline="0" smtClean="0">
                <a:solidFill>
                  <a:srgbClr val="7FA643"/>
                </a:solidFill>
                <a:latin typeface="Open Sans Extrabold" pitchFamily="34" charset="0"/>
                <a:ea typeface="Open Sans Extrabold" pitchFamily="34" charset="0"/>
                <a:cs typeface="Open Sans Extrabold" pitchFamily="34" charset="0"/>
              </a:defRPr>
            </a:lvl2pPr>
            <a:lvl3pPr>
              <a:defRPr lang="en-US" sz="2600" kern="1200" baseline="0" smtClean="0">
                <a:solidFill>
                  <a:srgbClr val="7FA643"/>
                </a:solidFill>
                <a:latin typeface="Open Sans Extrabold" pitchFamily="34" charset="0"/>
                <a:ea typeface="Open Sans Extrabold" pitchFamily="34" charset="0"/>
                <a:cs typeface="Open Sans Extrabold" pitchFamily="34" charset="0"/>
              </a:defRPr>
            </a:lvl3pPr>
            <a:lvl4pPr>
              <a:defRPr lang="en-US" sz="2600" kern="1200" baseline="0" smtClean="0">
                <a:solidFill>
                  <a:srgbClr val="7FA643"/>
                </a:solidFill>
                <a:latin typeface="Open Sans Extrabold" pitchFamily="34" charset="0"/>
                <a:ea typeface="Open Sans Extrabold" pitchFamily="34" charset="0"/>
                <a:cs typeface="Open Sans Extrabold" pitchFamily="34" charset="0"/>
              </a:defRPr>
            </a:lvl4pPr>
            <a:lvl5pPr>
              <a:defRPr lang="en-GB" sz="2600" kern="1200" baseline="0">
                <a:solidFill>
                  <a:srgbClr val="7FA643"/>
                </a:solidFill>
                <a:latin typeface="Open Sans Extrabold" pitchFamily="34" charset="0"/>
                <a:ea typeface="Open Sans Extrabold" pitchFamily="34" charset="0"/>
                <a:cs typeface="Open Sans Extrabold" pitchFamily="34" charset="0"/>
              </a:defRPr>
            </a:lvl5pPr>
          </a:lstStyle>
          <a:p>
            <a:pPr lvl="0"/>
            <a:r>
              <a:rPr lang="en-US" dirty="0" smtClean="0"/>
              <a:t>Click to edit Master text styles</a:t>
            </a:r>
            <a:endParaRPr lang="en-GB" dirty="0"/>
          </a:p>
        </p:txBody>
      </p:sp>
      <p:sp>
        <p:nvSpPr>
          <p:cNvPr id="5" name="Text Placeholder 3"/>
          <p:cNvSpPr>
            <a:spLocks noGrp="1"/>
          </p:cNvSpPr>
          <p:nvPr>
            <p:ph type="body" sz="quarter" idx="15"/>
          </p:nvPr>
        </p:nvSpPr>
        <p:spPr>
          <a:xfrm>
            <a:off x="1981200" y="2133600"/>
            <a:ext cx="7620000" cy="3581400"/>
          </a:xfrm>
          <a:prstGeom prst="rect">
            <a:avLst/>
          </a:prstGeom>
        </p:spPr>
        <p:txBody>
          <a:bodyPr/>
          <a:lstStyle>
            <a:lvl1pPr>
              <a:spcBef>
                <a:spcPts val="600"/>
              </a:spcBef>
              <a:spcAft>
                <a:spcPts val="1200"/>
              </a:spcAft>
              <a:defRPr lang="en-US" sz="1600" b="0" i="0" kern="1200" baseline="0" smtClean="0">
                <a:solidFill>
                  <a:srgbClr val="D63D27"/>
                </a:solidFill>
                <a:latin typeface="+mn-lt"/>
                <a:ea typeface="+mn-ea"/>
                <a:cs typeface="+mn-cs"/>
              </a:defRPr>
            </a:lvl1pPr>
            <a:lvl2pPr>
              <a:spcBef>
                <a:spcPts val="600"/>
              </a:spcBef>
              <a:spcAft>
                <a:spcPts val="1200"/>
              </a:spcAft>
              <a:defRPr lang="en-US" sz="1600" b="0" i="0" kern="1200" baseline="0" smtClean="0">
                <a:solidFill>
                  <a:srgbClr val="D63D27"/>
                </a:solidFill>
                <a:latin typeface="+mn-lt"/>
                <a:ea typeface="+mn-ea"/>
                <a:cs typeface="+mn-cs"/>
              </a:defRPr>
            </a:lvl2pPr>
            <a:lvl3pPr>
              <a:spcBef>
                <a:spcPts val="600"/>
              </a:spcBef>
              <a:spcAft>
                <a:spcPts val="1200"/>
              </a:spcAft>
              <a:defRPr lang="en-US" sz="1600" b="0" i="0" kern="1200" baseline="0" smtClean="0">
                <a:solidFill>
                  <a:srgbClr val="D63D27"/>
                </a:solidFill>
                <a:latin typeface="+mn-lt"/>
                <a:ea typeface="+mn-ea"/>
                <a:cs typeface="+mn-cs"/>
              </a:defRPr>
            </a:lvl3pPr>
            <a:lvl4pPr>
              <a:spcBef>
                <a:spcPts val="600"/>
              </a:spcBef>
              <a:spcAft>
                <a:spcPts val="1200"/>
              </a:spcAft>
              <a:defRPr lang="en-US" sz="1600" b="0" i="0" kern="1200" baseline="0" smtClean="0">
                <a:solidFill>
                  <a:srgbClr val="D63D27"/>
                </a:solidFill>
                <a:latin typeface="+mn-lt"/>
                <a:ea typeface="+mn-ea"/>
                <a:cs typeface="+mn-cs"/>
              </a:defRPr>
            </a:lvl4pPr>
            <a:lvl5pPr>
              <a:spcBef>
                <a:spcPts val="600"/>
              </a:spcBef>
              <a:spcAft>
                <a:spcPts val="1200"/>
              </a:spcAft>
              <a:defRPr lang="en-GB" sz="1600" b="0" i="0" kern="1200" baseline="0">
                <a:solidFill>
                  <a:srgbClr val="D63D27"/>
                </a:solidFill>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Rectangle 7">
            <a:hlinkClick r:id="" action="ppaction://noaction"/>
          </p:cNvPr>
          <p:cNvSpPr/>
          <p:nvPr userDrawn="1"/>
        </p:nvSpPr>
        <p:spPr>
          <a:xfrm>
            <a:off x="2681614" y="152399"/>
            <a:ext cx="1057404" cy="2359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hlinkClick r:id="" action="ppaction://noaction"/>
          </p:cNvPr>
          <p:cNvSpPr/>
          <p:nvPr userDrawn="1"/>
        </p:nvSpPr>
        <p:spPr>
          <a:xfrm>
            <a:off x="1827234" y="147325"/>
            <a:ext cx="763566" cy="2359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1068254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ey message_image_Cross_Country">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752600" cy="6858000"/>
          </a:xfrm>
          <a:prstGeom prst="rect">
            <a:avLst/>
          </a:prstGeom>
        </p:spPr>
        <p:txBody>
          <a:bodyPr/>
          <a:lstStyle/>
          <a:p>
            <a:endParaRPr lang="en-GB" dirty="0"/>
          </a:p>
        </p:txBody>
      </p:sp>
      <p:sp>
        <p:nvSpPr>
          <p:cNvPr id="7" name="Text Placeholder 6"/>
          <p:cNvSpPr>
            <a:spLocks noGrp="1"/>
          </p:cNvSpPr>
          <p:nvPr>
            <p:ph type="body" sz="quarter" idx="11"/>
          </p:nvPr>
        </p:nvSpPr>
        <p:spPr>
          <a:xfrm>
            <a:off x="4097866" y="155792"/>
            <a:ext cx="3276600" cy="304800"/>
          </a:xfrm>
          <a:prstGeom prst="rect">
            <a:avLst/>
          </a:prstGeom>
        </p:spPr>
        <p:txBody>
          <a:bodyPr/>
          <a:lstStyle>
            <a:lvl1pPr marL="0" indent="0">
              <a:buNone/>
              <a:defRPr lang="en-US" sz="900" b="1" kern="1200" baseline="0" dirty="0" smtClean="0">
                <a:solidFill>
                  <a:srgbClr val="007A88"/>
                </a:solidFill>
                <a:latin typeface="+mn-lt"/>
                <a:ea typeface="+mn-ea"/>
                <a:cs typeface="+mn-cs"/>
              </a:defRPr>
            </a:lvl1pPr>
            <a:lvl2pPr marL="457200" indent="0">
              <a:buNone/>
              <a:defRPr lang="en-US" sz="900" kern="1200" baseline="0" dirty="0" smtClean="0">
                <a:solidFill>
                  <a:srgbClr val="202661"/>
                </a:solidFill>
                <a:latin typeface="+mn-lt"/>
                <a:ea typeface="+mn-ea"/>
                <a:cs typeface="+mn-cs"/>
              </a:defRPr>
            </a:lvl2pPr>
            <a:lvl3pPr marL="914400" indent="0">
              <a:buNone/>
              <a:defRPr lang="en-US" sz="900" kern="1200" baseline="0" dirty="0" smtClean="0">
                <a:solidFill>
                  <a:srgbClr val="202661"/>
                </a:solidFill>
                <a:latin typeface="+mn-lt"/>
                <a:ea typeface="+mn-ea"/>
                <a:cs typeface="+mn-cs"/>
              </a:defRPr>
            </a:lvl3pPr>
            <a:lvl4pPr marL="1371600" indent="0">
              <a:buNone/>
              <a:defRPr lang="en-US" sz="900" kern="1200" baseline="0" dirty="0" smtClean="0">
                <a:solidFill>
                  <a:srgbClr val="202661"/>
                </a:solidFill>
                <a:latin typeface="+mn-lt"/>
                <a:ea typeface="+mn-ea"/>
                <a:cs typeface="+mn-cs"/>
              </a:defRPr>
            </a:lvl4pPr>
            <a:lvl5pPr marL="1828800" indent="0">
              <a:buNone/>
              <a:defRPr lang="en-GB" sz="900" kern="1200" baseline="0" dirty="0">
                <a:solidFill>
                  <a:srgbClr val="202661"/>
                </a:solidFill>
                <a:latin typeface="+mn-lt"/>
                <a:ea typeface="+mn-ea"/>
                <a:cs typeface="+mn-cs"/>
              </a:defRPr>
            </a:lvl5pPr>
          </a:lstStyle>
          <a:p>
            <a:pPr lvl="0"/>
            <a:r>
              <a:rPr lang="en-US" dirty="0" smtClean="0"/>
              <a:t>Click to edit Master text styles</a:t>
            </a:r>
          </a:p>
        </p:txBody>
      </p:sp>
      <p:sp>
        <p:nvSpPr>
          <p:cNvPr id="4" name="Text Placeholder 8"/>
          <p:cNvSpPr>
            <a:spLocks noGrp="1"/>
          </p:cNvSpPr>
          <p:nvPr>
            <p:ph type="body" sz="quarter" idx="14"/>
          </p:nvPr>
        </p:nvSpPr>
        <p:spPr>
          <a:xfrm>
            <a:off x="1981200" y="609600"/>
            <a:ext cx="6629400" cy="838200"/>
          </a:xfrm>
          <a:prstGeom prst="rect">
            <a:avLst/>
          </a:prstGeom>
        </p:spPr>
        <p:txBody>
          <a:bodyPr/>
          <a:lstStyle>
            <a:lvl1pPr marL="0" indent="0">
              <a:buNone/>
              <a:defRPr lang="en-US" sz="2600" kern="1200" baseline="0" smtClean="0">
                <a:solidFill>
                  <a:srgbClr val="007A88"/>
                </a:solidFill>
                <a:latin typeface="Open Sans Extrabold" pitchFamily="34" charset="0"/>
                <a:ea typeface="Open Sans Extrabold" pitchFamily="34" charset="0"/>
                <a:cs typeface="Open Sans Extrabold" pitchFamily="34" charset="0"/>
              </a:defRPr>
            </a:lvl1pPr>
            <a:lvl2pPr>
              <a:defRPr lang="en-US" sz="2600" kern="1200" baseline="0" smtClean="0">
                <a:solidFill>
                  <a:srgbClr val="7FA643"/>
                </a:solidFill>
                <a:latin typeface="Open Sans Extrabold" pitchFamily="34" charset="0"/>
                <a:ea typeface="Open Sans Extrabold" pitchFamily="34" charset="0"/>
                <a:cs typeface="Open Sans Extrabold" pitchFamily="34" charset="0"/>
              </a:defRPr>
            </a:lvl2pPr>
            <a:lvl3pPr>
              <a:defRPr lang="en-US" sz="2600" kern="1200" baseline="0" smtClean="0">
                <a:solidFill>
                  <a:srgbClr val="7FA643"/>
                </a:solidFill>
                <a:latin typeface="Open Sans Extrabold" pitchFamily="34" charset="0"/>
                <a:ea typeface="Open Sans Extrabold" pitchFamily="34" charset="0"/>
                <a:cs typeface="Open Sans Extrabold" pitchFamily="34" charset="0"/>
              </a:defRPr>
            </a:lvl3pPr>
            <a:lvl4pPr>
              <a:defRPr lang="en-US" sz="2600" kern="1200" baseline="0" smtClean="0">
                <a:solidFill>
                  <a:srgbClr val="7FA643"/>
                </a:solidFill>
                <a:latin typeface="Open Sans Extrabold" pitchFamily="34" charset="0"/>
                <a:ea typeface="Open Sans Extrabold" pitchFamily="34" charset="0"/>
                <a:cs typeface="Open Sans Extrabold" pitchFamily="34" charset="0"/>
              </a:defRPr>
            </a:lvl4pPr>
            <a:lvl5pPr>
              <a:defRPr lang="en-GB" sz="2600" kern="1200" baseline="0">
                <a:solidFill>
                  <a:srgbClr val="7FA643"/>
                </a:solidFill>
                <a:latin typeface="Open Sans Extrabold" pitchFamily="34" charset="0"/>
                <a:ea typeface="Open Sans Extrabold" pitchFamily="34" charset="0"/>
                <a:cs typeface="Open Sans Extrabold" pitchFamily="34" charset="0"/>
              </a:defRPr>
            </a:lvl5pPr>
          </a:lstStyle>
          <a:p>
            <a:pPr lvl="0"/>
            <a:r>
              <a:rPr lang="en-US" dirty="0" smtClean="0"/>
              <a:t>Click to edit Master text styles</a:t>
            </a:r>
            <a:endParaRPr lang="en-GB" dirty="0"/>
          </a:p>
        </p:txBody>
      </p:sp>
      <p:sp>
        <p:nvSpPr>
          <p:cNvPr id="5" name="Text Placeholder 3"/>
          <p:cNvSpPr>
            <a:spLocks noGrp="1"/>
          </p:cNvSpPr>
          <p:nvPr>
            <p:ph type="body" sz="quarter" idx="15"/>
          </p:nvPr>
        </p:nvSpPr>
        <p:spPr>
          <a:xfrm>
            <a:off x="1981200" y="2133600"/>
            <a:ext cx="7620000" cy="3581400"/>
          </a:xfrm>
          <a:prstGeom prst="rect">
            <a:avLst/>
          </a:prstGeom>
        </p:spPr>
        <p:txBody>
          <a:bodyPr/>
          <a:lstStyle>
            <a:lvl1pPr>
              <a:spcBef>
                <a:spcPts val="600"/>
              </a:spcBef>
              <a:spcAft>
                <a:spcPts val="1200"/>
              </a:spcAft>
              <a:defRPr lang="en-US" sz="1600" b="0" i="0" kern="1200" baseline="0" smtClean="0">
                <a:solidFill>
                  <a:srgbClr val="007A88"/>
                </a:solidFill>
                <a:latin typeface="+mn-lt"/>
                <a:ea typeface="+mn-ea"/>
                <a:cs typeface="+mn-cs"/>
              </a:defRPr>
            </a:lvl1pPr>
            <a:lvl2pPr>
              <a:spcBef>
                <a:spcPts val="600"/>
              </a:spcBef>
              <a:spcAft>
                <a:spcPts val="1200"/>
              </a:spcAft>
              <a:defRPr lang="en-US" sz="1600" b="0" i="0" kern="1200" baseline="0" smtClean="0">
                <a:solidFill>
                  <a:srgbClr val="007A88"/>
                </a:solidFill>
                <a:latin typeface="+mn-lt"/>
                <a:ea typeface="+mn-ea"/>
                <a:cs typeface="+mn-cs"/>
              </a:defRPr>
            </a:lvl2pPr>
            <a:lvl3pPr>
              <a:spcBef>
                <a:spcPts val="600"/>
              </a:spcBef>
              <a:spcAft>
                <a:spcPts val="1200"/>
              </a:spcAft>
              <a:defRPr lang="en-US" sz="1600" b="0" i="0" kern="1200" baseline="0" smtClean="0">
                <a:solidFill>
                  <a:srgbClr val="007A88"/>
                </a:solidFill>
                <a:latin typeface="+mn-lt"/>
                <a:ea typeface="+mn-ea"/>
                <a:cs typeface="+mn-cs"/>
              </a:defRPr>
            </a:lvl3pPr>
            <a:lvl4pPr>
              <a:spcBef>
                <a:spcPts val="600"/>
              </a:spcBef>
              <a:spcAft>
                <a:spcPts val="1200"/>
              </a:spcAft>
              <a:defRPr lang="en-US" sz="1600" b="0" i="0" kern="1200" baseline="0" smtClean="0">
                <a:solidFill>
                  <a:srgbClr val="007A88"/>
                </a:solidFill>
                <a:latin typeface="+mn-lt"/>
                <a:ea typeface="+mn-ea"/>
                <a:cs typeface="+mn-cs"/>
              </a:defRPr>
            </a:lvl4pPr>
            <a:lvl5pPr>
              <a:spcBef>
                <a:spcPts val="600"/>
              </a:spcBef>
              <a:spcAft>
                <a:spcPts val="1200"/>
              </a:spcAft>
              <a:defRPr lang="en-GB" sz="1600" b="0" i="0" kern="1200" baseline="0">
                <a:solidFill>
                  <a:srgbClr val="007A88"/>
                </a:solidFill>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Rectangle 7">
            <a:hlinkClick r:id="" action="ppaction://noaction"/>
          </p:cNvPr>
          <p:cNvSpPr/>
          <p:nvPr userDrawn="1"/>
        </p:nvSpPr>
        <p:spPr>
          <a:xfrm>
            <a:off x="1827234" y="147325"/>
            <a:ext cx="763566" cy="2359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hlinkClick r:id="" action="ppaction://noaction"/>
          </p:cNvPr>
          <p:cNvSpPr/>
          <p:nvPr userDrawn="1"/>
        </p:nvSpPr>
        <p:spPr>
          <a:xfrm>
            <a:off x="2665434" y="163143"/>
            <a:ext cx="1432432" cy="2359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1068254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ey message_image_Global_megatrends">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752600" cy="6858000"/>
          </a:xfrm>
          <a:prstGeom prst="rect">
            <a:avLst/>
          </a:prstGeom>
        </p:spPr>
        <p:txBody>
          <a:bodyPr/>
          <a:lstStyle/>
          <a:p>
            <a:endParaRPr lang="en-GB" dirty="0"/>
          </a:p>
        </p:txBody>
      </p:sp>
      <p:sp>
        <p:nvSpPr>
          <p:cNvPr id="7" name="Text Placeholder 6"/>
          <p:cNvSpPr>
            <a:spLocks noGrp="1"/>
          </p:cNvSpPr>
          <p:nvPr>
            <p:ph type="body" sz="quarter" idx="11"/>
          </p:nvPr>
        </p:nvSpPr>
        <p:spPr>
          <a:xfrm>
            <a:off x="3676388" y="152400"/>
            <a:ext cx="3276600" cy="304800"/>
          </a:xfrm>
          <a:prstGeom prst="rect">
            <a:avLst/>
          </a:prstGeom>
        </p:spPr>
        <p:txBody>
          <a:bodyPr/>
          <a:lstStyle>
            <a:lvl1pPr marL="0" indent="0">
              <a:buNone/>
              <a:defRPr lang="en-US" sz="900" b="1" kern="1200" baseline="0" dirty="0" smtClean="0">
                <a:solidFill>
                  <a:srgbClr val="833A88"/>
                </a:solidFill>
                <a:latin typeface="+mn-lt"/>
                <a:ea typeface="+mn-ea"/>
                <a:cs typeface="+mn-cs"/>
              </a:defRPr>
            </a:lvl1pPr>
            <a:lvl2pPr marL="457200" indent="0">
              <a:buNone/>
              <a:defRPr lang="en-US" sz="900" kern="1200" baseline="0" dirty="0" smtClean="0">
                <a:solidFill>
                  <a:srgbClr val="202661"/>
                </a:solidFill>
                <a:latin typeface="+mn-lt"/>
                <a:ea typeface="+mn-ea"/>
                <a:cs typeface="+mn-cs"/>
              </a:defRPr>
            </a:lvl2pPr>
            <a:lvl3pPr marL="914400" indent="0">
              <a:buNone/>
              <a:defRPr lang="en-US" sz="900" kern="1200" baseline="0" dirty="0" smtClean="0">
                <a:solidFill>
                  <a:srgbClr val="202661"/>
                </a:solidFill>
                <a:latin typeface="+mn-lt"/>
                <a:ea typeface="+mn-ea"/>
                <a:cs typeface="+mn-cs"/>
              </a:defRPr>
            </a:lvl3pPr>
            <a:lvl4pPr marL="1371600" indent="0">
              <a:buNone/>
              <a:defRPr lang="en-US" sz="900" kern="1200" baseline="0" dirty="0" smtClean="0">
                <a:solidFill>
                  <a:srgbClr val="202661"/>
                </a:solidFill>
                <a:latin typeface="+mn-lt"/>
                <a:ea typeface="+mn-ea"/>
                <a:cs typeface="+mn-cs"/>
              </a:defRPr>
            </a:lvl4pPr>
            <a:lvl5pPr marL="1828800" indent="0">
              <a:buNone/>
              <a:defRPr lang="en-GB" sz="900" kern="1200" baseline="0" dirty="0">
                <a:solidFill>
                  <a:srgbClr val="202661"/>
                </a:solidFill>
                <a:latin typeface="+mn-lt"/>
                <a:ea typeface="+mn-ea"/>
                <a:cs typeface="+mn-cs"/>
              </a:defRPr>
            </a:lvl5pPr>
          </a:lstStyle>
          <a:p>
            <a:pPr lvl="0"/>
            <a:r>
              <a:rPr lang="en-US" dirty="0" smtClean="0"/>
              <a:t>Click to edit Master text styles</a:t>
            </a:r>
          </a:p>
        </p:txBody>
      </p:sp>
      <p:sp>
        <p:nvSpPr>
          <p:cNvPr id="4" name="Text Placeholder 8"/>
          <p:cNvSpPr>
            <a:spLocks noGrp="1"/>
          </p:cNvSpPr>
          <p:nvPr>
            <p:ph type="body" sz="quarter" idx="14"/>
          </p:nvPr>
        </p:nvSpPr>
        <p:spPr>
          <a:xfrm>
            <a:off x="1981200" y="609600"/>
            <a:ext cx="6629400" cy="838200"/>
          </a:xfrm>
          <a:prstGeom prst="rect">
            <a:avLst/>
          </a:prstGeom>
        </p:spPr>
        <p:txBody>
          <a:bodyPr/>
          <a:lstStyle>
            <a:lvl1pPr marL="0" indent="0">
              <a:buNone/>
              <a:defRPr lang="en-US" sz="2600" kern="1200" baseline="0" smtClean="0">
                <a:solidFill>
                  <a:srgbClr val="833A88"/>
                </a:solidFill>
                <a:latin typeface="Open Sans Extrabold" pitchFamily="34" charset="0"/>
                <a:ea typeface="Open Sans Extrabold" pitchFamily="34" charset="0"/>
                <a:cs typeface="Open Sans Extrabold" pitchFamily="34" charset="0"/>
              </a:defRPr>
            </a:lvl1pPr>
            <a:lvl2pPr>
              <a:defRPr lang="en-US" sz="2600" kern="1200" baseline="0" smtClean="0">
                <a:solidFill>
                  <a:srgbClr val="7FA643"/>
                </a:solidFill>
                <a:latin typeface="Open Sans Extrabold" pitchFamily="34" charset="0"/>
                <a:ea typeface="Open Sans Extrabold" pitchFamily="34" charset="0"/>
                <a:cs typeface="Open Sans Extrabold" pitchFamily="34" charset="0"/>
              </a:defRPr>
            </a:lvl2pPr>
            <a:lvl3pPr>
              <a:defRPr lang="en-US" sz="2600" kern="1200" baseline="0" smtClean="0">
                <a:solidFill>
                  <a:srgbClr val="7FA643"/>
                </a:solidFill>
                <a:latin typeface="Open Sans Extrabold" pitchFamily="34" charset="0"/>
                <a:ea typeface="Open Sans Extrabold" pitchFamily="34" charset="0"/>
                <a:cs typeface="Open Sans Extrabold" pitchFamily="34" charset="0"/>
              </a:defRPr>
            </a:lvl3pPr>
            <a:lvl4pPr>
              <a:defRPr lang="en-US" sz="2600" kern="1200" baseline="0" smtClean="0">
                <a:solidFill>
                  <a:srgbClr val="7FA643"/>
                </a:solidFill>
                <a:latin typeface="Open Sans Extrabold" pitchFamily="34" charset="0"/>
                <a:ea typeface="Open Sans Extrabold" pitchFamily="34" charset="0"/>
                <a:cs typeface="Open Sans Extrabold" pitchFamily="34" charset="0"/>
              </a:defRPr>
            </a:lvl4pPr>
            <a:lvl5pPr>
              <a:defRPr lang="en-GB" sz="2600" kern="1200" baseline="0">
                <a:solidFill>
                  <a:srgbClr val="7FA643"/>
                </a:solidFill>
                <a:latin typeface="Open Sans Extrabold" pitchFamily="34" charset="0"/>
                <a:ea typeface="Open Sans Extrabold" pitchFamily="34" charset="0"/>
                <a:cs typeface="Open Sans Extrabold" pitchFamily="34" charset="0"/>
              </a:defRPr>
            </a:lvl5pPr>
          </a:lstStyle>
          <a:p>
            <a:pPr lvl="0"/>
            <a:r>
              <a:rPr lang="en-US" dirty="0" smtClean="0"/>
              <a:t>Click to edit Master text styles</a:t>
            </a:r>
            <a:endParaRPr lang="en-GB" dirty="0"/>
          </a:p>
        </p:txBody>
      </p:sp>
      <p:sp>
        <p:nvSpPr>
          <p:cNvPr id="5" name="Text Placeholder 3"/>
          <p:cNvSpPr>
            <a:spLocks noGrp="1"/>
          </p:cNvSpPr>
          <p:nvPr>
            <p:ph type="body" sz="quarter" idx="15"/>
          </p:nvPr>
        </p:nvSpPr>
        <p:spPr>
          <a:xfrm>
            <a:off x="1981200" y="2133600"/>
            <a:ext cx="7620000" cy="3581400"/>
          </a:xfrm>
          <a:prstGeom prst="rect">
            <a:avLst/>
          </a:prstGeom>
        </p:spPr>
        <p:txBody>
          <a:bodyPr/>
          <a:lstStyle>
            <a:lvl1pPr>
              <a:spcBef>
                <a:spcPts val="600"/>
              </a:spcBef>
              <a:spcAft>
                <a:spcPts val="1200"/>
              </a:spcAft>
              <a:defRPr lang="en-US" sz="1600" b="0" i="0" kern="1200" baseline="0" smtClean="0">
                <a:solidFill>
                  <a:srgbClr val="833A88"/>
                </a:solidFill>
                <a:latin typeface="+mn-lt"/>
                <a:ea typeface="+mn-ea"/>
                <a:cs typeface="+mn-cs"/>
              </a:defRPr>
            </a:lvl1pPr>
            <a:lvl2pPr>
              <a:spcBef>
                <a:spcPts val="600"/>
              </a:spcBef>
              <a:spcAft>
                <a:spcPts val="1200"/>
              </a:spcAft>
              <a:defRPr lang="en-US" sz="1600" b="0" i="0" kern="1200" baseline="0" smtClean="0">
                <a:solidFill>
                  <a:srgbClr val="833A88"/>
                </a:solidFill>
                <a:latin typeface="+mn-lt"/>
                <a:ea typeface="+mn-ea"/>
                <a:cs typeface="+mn-cs"/>
              </a:defRPr>
            </a:lvl2pPr>
            <a:lvl3pPr>
              <a:spcBef>
                <a:spcPts val="600"/>
              </a:spcBef>
              <a:spcAft>
                <a:spcPts val="1200"/>
              </a:spcAft>
              <a:defRPr lang="en-US" sz="1600" b="0" i="0" kern="1200" baseline="0" smtClean="0">
                <a:solidFill>
                  <a:srgbClr val="833A88"/>
                </a:solidFill>
                <a:latin typeface="+mn-lt"/>
                <a:ea typeface="+mn-ea"/>
                <a:cs typeface="+mn-cs"/>
              </a:defRPr>
            </a:lvl3pPr>
            <a:lvl4pPr>
              <a:spcBef>
                <a:spcPts val="600"/>
              </a:spcBef>
              <a:spcAft>
                <a:spcPts val="1200"/>
              </a:spcAft>
              <a:defRPr lang="en-US" sz="1600" b="0" i="0" kern="1200" baseline="0" smtClean="0">
                <a:solidFill>
                  <a:srgbClr val="833A88"/>
                </a:solidFill>
                <a:latin typeface="+mn-lt"/>
                <a:ea typeface="+mn-ea"/>
                <a:cs typeface="+mn-cs"/>
              </a:defRPr>
            </a:lvl4pPr>
            <a:lvl5pPr>
              <a:spcBef>
                <a:spcPts val="600"/>
              </a:spcBef>
              <a:spcAft>
                <a:spcPts val="1200"/>
              </a:spcAft>
              <a:defRPr lang="en-GB" sz="1600" b="0" i="0" kern="1200" baseline="0">
                <a:solidFill>
                  <a:srgbClr val="833A88"/>
                </a:solidFill>
                <a:latin typeface="+mn-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Rectangle 7">
            <a:hlinkClick r:id="" action="ppaction://noaction"/>
          </p:cNvPr>
          <p:cNvSpPr/>
          <p:nvPr userDrawn="1"/>
        </p:nvSpPr>
        <p:spPr>
          <a:xfrm>
            <a:off x="2681614" y="152399"/>
            <a:ext cx="950934" cy="2359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hlinkClick r:id="" action="ppaction://noaction"/>
          </p:cNvPr>
          <p:cNvSpPr/>
          <p:nvPr userDrawn="1"/>
        </p:nvSpPr>
        <p:spPr>
          <a:xfrm>
            <a:off x="1827234" y="147325"/>
            <a:ext cx="763566" cy="2359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106825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theme" Target="../theme/theme10.xml"/><Relationship Id="rId2" Type="http://schemas.openxmlformats.org/officeDocument/2006/relationships/slideLayout" Target="../slideLayouts/slideLayout28.xml"/><Relationship Id="rId1" Type="http://schemas.openxmlformats.org/officeDocument/2006/relationships/slideLayout" Target="../slideLayouts/slideLayout27.xml"/><Relationship Id="rId4" Type="http://schemas.openxmlformats.org/officeDocument/2006/relationships/image" Target="../media/image2.png"/></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1.xml"/><Relationship Id="rId1" Type="http://schemas.openxmlformats.org/officeDocument/2006/relationships/slideLayout" Target="../slideLayouts/slideLayout2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6.xml"/><Relationship Id="rId7"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10.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6.xml"/><Relationship Id="rId1" Type="http://schemas.openxmlformats.org/officeDocument/2006/relationships/slideLayout" Target="../slideLayouts/slideLayout11.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7.xml"/><Relationship Id="rId1" Type="http://schemas.openxmlformats.org/officeDocument/2006/relationships/slideLayout" Target="../slideLayouts/slideLayout12.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8.xml"/><Relationship Id="rId1" Type="http://schemas.openxmlformats.org/officeDocument/2006/relationships/slideLayout" Target="../slideLayouts/slideLayout13.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2.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02661"/>
        </a:solidFill>
        <a:effectLst/>
      </p:bgPr>
    </p:bg>
    <p:spTree>
      <p:nvGrpSpPr>
        <p:cNvPr id="1" name=""/>
        <p:cNvGrpSpPr/>
        <p:nvPr/>
      </p:nvGrpSpPr>
      <p:grpSpPr>
        <a:xfrm>
          <a:off x="0" y="0"/>
          <a:ext cx="0" cy="0"/>
          <a:chOff x="0" y="0"/>
          <a:chExt cx="0" cy="0"/>
        </a:xfrm>
      </p:grpSpPr>
      <p:pic>
        <p:nvPicPr>
          <p:cNvPr id="23" name="Picture 22" descr="Logo_H_White.png"/>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6103395" y="5715000"/>
            <a:ext cx="3290002" cy="609600"/>
          </a:xfrm>
          <a:prstGeom prst="rect">
            <a:avLst/>
          </a:prstGeom>
        </p:spPr>
      </p:pic>
      <p:grpSp>
        <p:nvGrpSpPr>
          <p:cNvPr id="3" name="Group 2"/>
          <p:cNvGrpSpPr/>
          <p:nvPr userDrawn="1"/>
        </p:nvGrpSpPr>
        <p:grpSpPr>
          <a:xfrm>
            <a:off x="2082393" y="4691210"/>
            <a:ext cx="7802071" cy="128426"/>
            <a:chOff x="2103929" y="4817456"/>
            <a:chExt cx="7802071" cy="128426"/>
          </a:xfrm>
        </p:grpSpPr>
        <p:sp>
          <p:nvSpPr>
            <p:cNvPr id="25" name="Rectangle 24"/>
            <p:cNvSpPr/>
            <p:nvPr userDrawn="1"/>
          </p:nvSpPr>
          <p:spPr>
            <a:xfrm>
              <a:off x="7955820" y="4818805"/>
              <a:ext cx="1950180" cy="127077"/>
            </a:xfrm>
            <a:prstGeom prst="rect">
              <a:avLst/>
            </a:prstGeom>
            <a:solidFill>
              <a:srgbClr val="D63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6004290" y="4817456"/>
              <a:ext cx="1950180" cy="127077"/>
            </a:xfrm>
            <a:prstGeom prst="rect">
              <a:avLst/>
            </a:prstGeom>
            <a:solidFill>
              <a:srgbClr val="007A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4054110" y="4817456"/>
              <a:ext cx="1950180" cy="127077"/>
            </a:xfrm>
            <a:prstGeom prst="rect">
              <a:avLst/>
            </a:prstGeom>
            <a:solidFill>
              <a:srgbClr val="5480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a:off x="2103929" y="4817456"/>
              <a:ext cx="1950180" cy="127077"/>
            </a:xfrm>
            <a:prstGeom prst="rect">
              <a:avLst/>
            </a:prstGeom>
            <a:solidFill>
              <a:srgbClr val="833A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13809358"/>
      </p:ext>
    </p:extLst>
  </p:cSld>
  <p:clrMap bg1="lt1" tx1="dk1" bg2="lt2" tx2="dk2" accent1="accent1" accent2="accent2" accent3="accent3" accent4="accent4" accent5="accent5" accent6="accent6" hlink="hlink" folHlink="folHlink"/>
  <p:sldLayoutIdLst>
    <p:sldLayoutId id="2147483717"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ctangle 12">
            <a:hlinkClick r:id="" action="ppaction://noaction"/>
          </p:cNvPr>
          <p:cNvSpPr/>
          <p:nvPr userDrawn="1"/>
        </p:nvSpPr>
        <p:spPr>
          <a:xfrm>
            <a:off x="1905003" y="152400"/>
            <a:ext cx="719666" cy="2308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5" name="Rectangle 24"/>
          <p:cNvSpPr/>
          <p:nvPr userDrawn="1"/>
        </p:nvSpPr>
        <p:spPr>
          <a:xfrm>
            <a:off x="0" y="4"/>
            <a:ext cx="9906000" cy="778149"/>
          </a:xfrm>
          <a:prstGeom prst="rect">
            <a:avLst/>
          </a:prstGeom>
          <a:solidFill>
            <a:srgbClr val="00665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prstClr val="white"/>
              </a:solidFill>
            </a:endParaRPr>
          </a:p>
        </p:txBody>
      </p:sp>
      <p:pic>
        <p:nvPicPr>
          <p:cNvPr id="26" name="Picture 9"/>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7524000" y="6228000"/>
            <a:ext cx="2160000" cy="434436"/>
          </a:xfrm>
          <a:prstGeom prst="rect">
            <a:avLst/>
          </a:prstGeom>
        </p:spPr>
      </p:pic>
    </p:spTree>
    <p:extLst>
      <p:ext uri="{BB962C8B-B14F-4D97-AF65-F5344CB8AC3E}">
        <p14:creationId xmlns:p14="http://schemas.microsoft.com/office/powerpoint/2010/main" val="4003678754"/>
      </p:ext>
    </p:extLst>
  </p:cSld>
  <p:clrMap bg1="lt1" tx1="dk1" bg2="lt2" tx2="dk2" accent1="accent1" accent2="accent2" accent3="accent3" accent4="accent4" accent5="accent5" accent6="accent6" hlink="hlink" folHlink="folHlink"/>
  <p:sldLayoutIdLst>
    <p:sldLayoutId id="2147483738" r:id="rId1"/>
    <p:sldLayoutId id="2147483739" r:id="rId2"/>
  </p:sldLayoutIdLst>
  <p:timing>
    <p:tnLst>
      <p:par>
        <p:cTn id="1" dur="indefinite" restart="never" nodeType="tmRoot"/>
      </p:par>
    </p:tnLst>
  </p:timing>
  <p:hf hdr="0" ftr="0" dt="0"/>
  <p:txStyles>
    <p:titleStyle>
      <a:lvl1pPr algn="ctr" defTabSz="914423" rtl="0" eaLnBrk="1" latinLnBrk="0" hangingPunct="1">
        <a:spcBef>
          <a:spcPct val="0"/>
        </a:spcBef>
        <a:buNone/>
        <a:defRPr sz="4401" kern="1200">
          <a:solidFill>
            <a:schemeClr val="tx1"/>
          </a:solidFill>
          <a:latin typeface="+mj-lt"/>
          <a:ea typeface="+mj-ea"/>
          <a:cs typeface="+mj-cs"/>
        </a:defRPr>
      </a:lvl1pPr>
    </p:titleStyle>
    <p:bodyStyle>
      <a:lvl1pPr marL="342908" indent="-342908" algn="l" defTabSz="91442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69" indent="-285757" algn="l" defTabSz="91442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28" indent="-228606" algn="l" defTabSz="91442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40" indent="-228606" algn="l" defTabSz="91442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52" indent="-228606" algn="l" defTabSz="91442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63" indent="-228606" algn="l" defTabSz="91442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74" indent="-228606" algn="l" defTabSz="91442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86" indent="-228606" algn="l" defTabSz="91442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97" indent="-228606" algn="l" defTabSz="91442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4" algn="l" defTabSz="914423" rtl="0" eaLnBrk="1" latinLnBrk="0" hangingPunct="1">
        <a:defRPr sz="1800" kern="1200">
          <a:solidFill>
            <a:schemeClr val="tx1"/>
          </a:solidFill>
          <a:latin typeface="+mn-lt"/>
          <a:ea typeface="+mn-ea"/>
          <a:cs typeface="+mn-cs"/>
        </a:defRPr>
      </a:lvl4pPr>
      <a:lvl5pPr marL="1828846" algn="l" defTabSz="914423" rtl="0" eaLnBrk="1" latinLnBrk="0" hangingPunct="1">
        <a:defRPr sz="1800" kern="1200">
          <a:solidFill>
            <a:schemeClr val="tx1"/>
          </a:solidFill>
          <a:latin typeface="+mn-lt"/>
          <a:ea typeface="+mn-ea"/>
          <a:cs typeface="+mn-cs"/>
        </a:defRPr>
      </a:lvl5pPr>
      <a:lvl6pPr marL="2286057" algn="l" defTabSz="914423" rtl="0" eaLnBrk="1" latinLnBrk="0" hangingPunct="1">
        <a:defRPr sz="1800" kern="1200">
          <a:solidFill>
            <a:schemeClr val="tx1"/>
          </a:solidFill>
          <a:latin typeface="+mn-lt"/>
          <a:ea typeface="+mn-ea"/>
          <a:cs typeface="+mn-cs"/>
        </a:defRPr>
      </a:lvl6pPr>
      <a:lvl7pPr marL="2743269"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1" algn="l" defTabSz="914423"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Rectangle 12">
            <a:hlinkClick r:id="" action="ppaction://noaction"/>
          </p:cNvPr>
          <p:cNvSpPr/>
          <p:nvPr userDrawn="1"/>
        </p:nvSpPr>
        <p:spPr>
          <a:xfrm>
            <a:off x="1905003" y="152400"/>
            <a:ext cx="719666" cy="2308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
        <p:nvSpPr>
          <p:cNvPr id="25" name="Rectangle 24"/>
          <p:cNvSpPr/>
          <p:nvPr userDrawn="1"/>
        </p:nvSpPr>
        <p:spPr>
          <a:xfrm>
            <a:off x="0" y="6"/>
            <a:ext cx="9906000" cy="778149"/>
          </a:xfrm>
          <a:prstGeom prst="rect">
            <a:avLst/>
          </a:prstGeom>
          <a:solidFill>
            <a:srgbClr val="0081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800">
              <a:solidFill>
                <a:prstClr val="white"/>
              </a:solidFill>
            </a:endParaRPr>
          </a:p>
        </p:txBody>
      </p:sp>
      <p:pic>
        <p:nvPicPr>
          <p:cNvPr id="5" name="Picture 4"/>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7868250" y="6228003"/>
            <a:ext cx="1755000" cy="434430"/>
          </a:xfrm>
          <a:prstGeom prst="rect">
            <a:avLst/>
          </a:prstGeom>
        </p:spPr>
      </p:pic>
    </p:spTree>
    <p:extLst>
      <p:ext uri="{BB962C8B-B14F-4D97-AF65-F5344CB8AC3E}">
        <p14:creationId xmlns:p14="http://schemas.microsoft.com/office/powerpoint/2010/main" val="1033628443"/>
      </p:ext>
    </p:extLst>
  </p:cSld>
  <p:clrMap bg1="lt1" tx1="dk1" bg2="lt2" tx2="dk2" accent1="accent1" accent2="accent2" accent3="accent3" accent4="accent4" accent5="accent5" accent6="accent6" hlink="hlink" folHlink="folHlink"/>
  <p:sldLayoutIdLst>
    <p:sldLayoutId id="2147483743" r:id="rId1"/>
  </p:sldLayoutIdLst>
  <p:timing>
    <p:tnLst>
      <p:par>
        <p:cTn id="1" dur="indefinite" restart="never" nodeType="tmRoot"/>
      </p:par>
    </p:tnLst>
  </p:timing>
  <p:hf hdr="0" ftr="0" dt="0"/>
  <p:txStyles>
    <p:titleStyle>
      <a:lvl1pPr algn="ctr" defTabSz="914446" rtl="0" eaLnBrk="1" latinLnBrk="0" hangingPunct="1">
        <a:spcBef>
          <a:spcPct val="0"/>
        </a:spcBef>
        <a:buNone/>
        <a:defRPr sz="4401" kern="1200">
          <a:solidFill>
            <a:schemeClr val="tx1"/>
          </a:solidFill>
          <a:latin typeface="+mj-lt"/>
          <a:ea typeface="+mj-ea"/>
          <a:cs typeface="+mj-cs"/>
        </a:defRPr>
      </a:lvl1pPr>
    </p:titleStyle>
    <p:bodyStyle>
      <a:lvl1pPr marL="342916" indent="-342916" algn="l" defTabSz="914446"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87" indent="-285764" algn="l" defTabSz="91444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57" indent="-228612" algn="l" defTabSz="91444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80" indent="-228612" algn="l" defTabSz="914446"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504" indent="-228612" algn="l" defTabSz="914446"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726" indent="-228612" algn="l" defTabSz="91444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949" indent="-228612" algn="l" defTabSz="91444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172" indent="-228612" algn="l" defTabSz="91444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394" indent="-228612" algn="l" defTabSz="91444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4"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8" algn="l" defTabSz="914446" rtl="0" eaLnBrk="1" latinLnBrk="0" hangingPunct="1">
        <a:defRPr sz="1800" kern="1200">
          <a:solidFill>
            <a:schemeClr val="tx1"/>
          </a:solidFill>
          <a:latin typeface="+mn-lt"/>
          <a:ea typeface="+mn-ea"/>
          <a:cs typeface="+mn-cs"/>
        </a:defRPr>
      </a:lvl4pPr>
      <a:lvl5pPr marL="1828892"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2" algn="l" defTabSz="91444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6" name="Rectangle 35"/>
          <p:cNvSpPr/>
          <p:nvPr userDrawn="1"/>
        </p:nvSpPr>
        <p:spPr>
          <a:xfrm>
            <a:off x="2819400" y="3035485"/>
            <a:ext cx="6552000" cy="754819"/>
          </a:xfrm>
          <a:prstGeom prst="rect">
            <a:avLst/>
          </a:prstGeom>
          <a:solidFill>
            <a:srgbClr val="202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lnSpc>
                <a:spcPct val="200000"/>
              </a:lnSpc>
            </a:pPr>
            <a:endParaRPr lang="en-US" sz="800" b="1" dirty="0">
              <a:ln>
                <a:noFill/>
              </a:ln>
            </a:endParaRPr>
          </a:p>
        </p:txBody>
      </p:sp>
      <p:sp>
        <p:nvSpPr>
          <p:cNvPr id="41" name="Rectangle 40">
            <a:hlinkClick r:id="" action="ppaction://noaction"/>
          </p:cNvPr>
          <p:cNvSpPr/>
          <p:nvPr userDrawn="1"/>
        </p:nvSpPr>
        <p:spPr>
          <a:xfrm>
            <a:off x="7391400" y="5176681"/>
            <a:ext cx="1980000" cy="754461"/>
          </a:xfrm>
          <a:prstGeom prst="rect">
            <a:avLst/>
          </a:prstGeom>
          <a:solidFill>
            <a:srgbClr val="D63D27"/>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rIns="0" rtlCol="0" anchor="t"/>
          <a:lstStyle/>
          <a:p>
            <a:pPr algn="l">
              <a:lnSpc>
                <a:spcPct val="200000"/>
              </a:lnSpc>
            </a:pPr>
            <a:endParaRPr lang="en-US" sz="800" b="1" dirty="0">
              <a:ln>
                <a:noFill/>
              </a:ln>
            </a:endParaRPr>
          </a:p>
        </p:txBody>
      </p:sp>
      <p:sp>
        <p:nvSpPr>
          <p:cNvPr id="40" name="Rectangle 39">
            <a:hlinkClick r:id="" action="ppaction://noaction"/>
          </p:cNvPr>
          <p:cNvSpPr/>
          <p:nvPr userDrawn="1"/>
        </p:nvSpPr>
        <p:spPr>
          <a:xfrm>
            <a:off x="5105400" y="5176681"/>
            <a:ext cx="1980000" cy="754461"/>
          </a:xfrm>
          <a:prstGeom prst="rect">
            <a:avLst/>
          </a:prstGeom>
          <a:solidFill>
            <a:srgbClr val="007A88"/>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rIns="0" rtlCol="0" anchor="t"/>
          <a:lstStyle/>
          <a:p>
            <a:pPr algn="l">
              <a:lnSpc>
                <a:spcPct val="200000"/>
              </a:lnSpc>
            </a:pPr>
            <a:endParaRPr lang="en-US" sz="800" b="1" dirty="0">
              <a:ln>
                <a:noFill/>
              </a:ln>
            </a:endParaRPr>
          </a:p>
        </p:txBody>
      </p:sp>
      <p:sp>
        <p:nvSpPr>
          <p:cNvPr id="39" name="Rectangle 38">
            <a:hlinkClick r:id="" action="ppaction://noaction"/>
          </p:cNvPr>
          <p:cNvSpPr/>
          <p:nvPr userDrawn="1"/>
        </p:nvSpPr>
        <p:spPr>
          <a:xfrm>
            <a:off x="2819400" y="5176681"/>
            <a:ext cx="1980000" cy="754461"/>
          </a:xfrm>
          <a:prstGeom prst="rect">
            <a:avLst/>
          </a:prstGeom>
          <a:solidFill>
            <a:srgbClr val="54803A"/>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rIns="0" rtlCol="0" anchor="t"/>
          <a:lstStyle/>
          <a:p>
            <a:pPr algn="l">
              <a:lnSpc>
                <a:spcPct val="200000"/>
              </a:lnSpc>
            </a:pPr>
            <a:endParaRPr lang="en-US" sz="800" b="1" dirty="0">
              <a:ln>
                <a:noFill/>
              </a:ln>
            </a:endParaRPr>
          </a:p>
        </p:txBody>
      </p:sp>
      <p:sp>
        <p:nvSpPr>
          <p:cNvPr id="37" name="Rectangle 36">
            <a:hlinkClick r:id="" action="ppaction://noaction"/>
          </p:cNvPr>
          <p:cNvSpPr/>
          <p:nvPr userDrawn="1"/>
        </p:nvSpPr>
        <p:spPr>
          <a:xfrm>
            <a:off x="533400" y="5176681"/>
            <a:ext cx="1980000" cy="754461"/>
          </a:xfrm>
          <a:prstGeom prst="rect">
            <a:avLst/>
          </a:prstGeom>
          <a:solidFill>
            <a:srgbClr val="833A88"/>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rIns="0" rtlCol="0" anchor="t"/>
          <a:lstStyle/>
          <a:p>
            <a:pPr algn="l">
              <a:lnSpc>
                <a:spcPct val="200000"/>
              </a:lnSpc>
            </a:pPr>
            <a:endParaRPr lang="en-US" sz="800" b="1" dirty="0">
              <a:ln>
                <a:noFill/>
              </a:ln>
            </a:endParaRPr>
          </a:p>
        </p:txBody>
      </p:sp>
      <p:sp>
        <p:nvSpPr>
          <p:cNvPr id="17" name="TextBox 16"/>
          <p:cNvSpPr txBox="1"/>
          <p:nvPr userDrawn="1"/>
        </p:nvSpPr>
        <p:spPr>
          <a:xfrm>
            <a:off x="414867" y="754672"/>
            <a:ext cx="6324600" cy="369332"/>
          </a:xfrm>
          <a:prstGeom prst="rect">
            <a:avLst/>
          </a:prstGeom>
          <a:noFill/>
        </p:spPr>
        <p:txBody>
          <a:bodyPr wrap="square" rtlCol="0">
            <a:spAutoFit/>
          </a:bodyPr>
          <a:lstStyle/>
          <a:p>
            <a:r>
              <a:rPr lang="en-US" sz="1800" b="1" kern="1200" baseline="0" dirty="0" smtClean="0">
                <a:solidFill>
                  <a:schemeClr val="bg1">
                    <a:lumMod val="65000"/>
                  </a:schemeClr>
                </a:solidFill>
                <a:latin typeface="+mn-lt"/>
                <a:ea typeface="+mn-ea"/>
                <a:cs typeface="+mn-cs"/>
              </a:rPr>
              <a:t>TABLE OF CONTENTS</a:t>
            </a:r>
            <a:endParaRPr lang="en-US" sz="2600" b="1" dirty="0">
              <a:solidFill>
                <a:schemeClr val="bg1">
                  <a:lumMod val="65000"/>
                </a:schemeClr>
              </a:solidFill>
              <a:latin typeface="Open Sans Extrabold" pitchFamily="34" charset="0"/>
              <a:ea typeface="Open Sans Extrabold" pitchFamily="34" charset="0"/>
              <a:cs typeface="Open Sans Extrabold" pitchFamily="34" charset="0"/>
            </a:endParaRPr>
          </a:p>
        </p:txBody>
      </p:sp>
      <p:sp>
        <p:nvSpPr>
          <p:cNvPr id="35" name="TextBox 34"/>
          <p:cNvSpPr txBox="1"/>
          <p:nvPr userDrawn="1"/>
        </p:nvSpPr>
        <p:spPr>
          <a:xfrm>
            <a:off x="4419600" y="381001"/>
            <a:ext cx="4951800" cy="1107996"/>
          </a:xfrm>
          <a:prstGeom prst="rect">
            <a:avLst/>
          </a:prstGeom>
          <a:noFill/>
        </p:spPr>
        <p:txBody>
          <a:bodyPr wrap="square" rtlCol="0">
            <a:spAutoFit/>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100" i="0" kern="1200" baseline="0" dirty="0" smtClean="0">
                <a:solidFill>
                  <a:schemeClr val="bg1">
                    <a:lumMod val="65000"/>
                  </a:schemeClr>
                </a:solidFill>
                <a:latin typeface="+mn-lt"/>
                <a:ea typeface="+mn-ea"/>
                <a:cs typeface="+mn-cs"/>
              </a:rPr>
              <a:t>The European environment — state and outlook 2015 report (SOER 2015) provides a comprehensive assessment of the European environment’s state, trends and prospects, and places it in a global context. It will inform European environmental policy implementation between 2015 and 2020, and analyses the opportunities to modify existing policies in order to achieve the European Union’s 2050 vision of living well within the limits of the planet.</a:t>
            </a:r>
            <a:endParaRPr lang="en-US" sz="1100" i="0" kern="1200" baseline="0" dirty="0">
              <a:solidFill>
                <a:schemeClr val="bg1">
                  <a:lumMod val="65000"/>
                </a:schemeClr>
              </a:solidFill>
              <a:latin typeface="+mn-lt"/>
              <a:ea typeface="+mn-ea"/>
              <a:cs typeface="+mn-cs"/>
            </a:endParaRPr>
          </a:p>
        </p:txBody>
      </p:sp>
      <p:cxnSp>
        <p:nvCxnSpPr>
          <p:cNvPr id="42" name="Straight Connector 41"/>
          <p:cNvCxnSpPr/>
          <p:nvPr userDrawn="1"/>
        </p:nvCxnSpPr>
        <p:spPr>
          <a:xfrm>
            <a:off x="609600" y="4538525"/>
            <a:ext cx="1905000" cy="0"/>
          </a:xfrm>
          <a:prstGeom prst="line">
            <a:avLst/>
          </a:prstGeom>
          <a:ln>
            <a:solidFill>
              <a:srgbClr val="833A88"/>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a:xfrm>
            <a:off x="2844800" y="4536459"/>
            <a:ext cx="1955800" cy="0"/>
          </a:xfrm>
          <a:prstGeom prst="line">
            <a:avLst/>
          </a:prstGeom>
          <a:ln>
            <a:solidFill>
              <a:srgbClr val="54803A"/>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a:xfrm>
            <a:off x="5139267" y="4536459"/>
            <a:ext cx="1947333" cy="0"/>
          </a:xfrm>
          <a:prstGeom prst="line">
            <a:avLst/>
          </a:prstGeom>
          <a:ln>
            <a:solidFill>
              <a:srgbClr val="007A88"/>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a:xfrm>
            <a:off x="7391400" y="4536459"/>
            <a:ext cx="1981200" cy="0"/>
          </a:xfrm>
          <a:prstGeom prst="line">
            <a:avLst/>
          </a:prstGeom>
          <a:ln>
            <a:solidFill>
              <a:srgbClr val="D63D27"/>
            </a:solidFill>
          </a:ln>
        </p:spPr>
        <p:style>
          <a:lnRef idx="1">
            <a:schemeClr val="accent1"/>
          </a:lnRef>
          <a:fillRef idx="0">
            <a:schemeClr val="accent1"/>
          </a:fillRef>
          <a:effectRef idx="0">
            <a:schemeClr val="accent1"/>
          </a:effectRef>
          <a:fontRef idx="minor">
            <a:schemeClr val="tx1"/>
          </a:fontRef>
        </p:style>
      </p:cxnSp>
      <p:sp>
        <p:nvSpPr>
          <p:cNvPr id="47" name="Title 1"/>
          <p:cNvSpPr txBox="1">
            <a:spLocks/>
          </p:cNvSpPr>
          <p:nvPr userDrawn="1"/>
        </p:nvSpPr>
        <p:spPr>
          <a:xfrm>
            <a:off x="533400" y="3776525"/>
            <a:ext cx="1219200" cy="762000"/>
          </a:xfrm>
          <a:prstGeom prst="rect">
            <a:avLst/>
          </a:prstGeom>
        </p:spPr>
        <p:txBody>
          <a:bodyPr anchor="b">
            <a:noAutofit/>
          </a:bodyPr>
          <a:lstStyle/>
          <a:p>
            <a:r>
              <a:rPr kumimoji="0" lang="en-US" sz="4000" b="0" i="0" u="none" strike="noStrike" kern="1200" cap="none" spc="0" normalizeH="0" baseline="0" noProof="0" dirty="0" smtClean="0">
                <a:ln>
                  <a:noFill/>
                </a:ln>
                <a:solidFill>
                  <a:srgbClr val="833A88"/>
                </a:solidFill>
                <a:effectLst/>
                <a:uLnTx/>
                <a:uFillTx/>
                <a:latin typeface="Open Sans Extrabold" pitchFamily="34" charset="0"/>
                <a:ea typeface="Open Sans Extrabold" pitchFamily="34" charset="0"/>
                <a:cs typeface="Open Sans Extrabold" pitchFamily="34" charset="0"/>
              </a:rPr>
              <a:t>02</a:t>
            </a:r>
          </a:p>
        </p:txBody>
      </p:sp>
      <p:sp>
        <p:nvSpPr>
          <p:cNvPr id="48" name="Title 1"/>
          <p:cNvSpPr txBox="1">
            <a:spLocks/>
          </p:cNvSpPr>
          <p:nvPr userDrawn="1"/>
        </p:nvSpPr>
        <p:spPr>
          <a:xfrm>
            <a:off x="2768600" y="3774459"/>
            <a:ext cx="1219200" cy="762000"/>
          </a:xfrm>
          <a:prstGeom prst="rect">
            <a:avLst/>
          </a:prstGeom>
        </p:spPr>
        <p:txBody>
          <a:bodyPr anchor="b">
            <a:noAutofit/>
          </a:bodyPr>
          <a:lstStyle/>
          <a:p>
            <a:r>
              <a:rPr kumimoji="0" lang="en-US" sz="4000" b="0" i="0" u="none" strike="noStrike" kern="1200" cap="none" spc="0" normalizeH="0" baseline="0" noProof="0" dirty="0" smtClean="0">
                <a:ln>
                  <a:noFill/>
                </a:ln>
                <a:solidFill>
                  <a:srgbClr val="54803A"/>
                </a:solidFill>
                <a:effectLst/>
                <a:uLnTx/>
                <a:uFillTx/>
                <a:latin typeface="Open Sans Extrabold" pitchFamily="34" charset="0"/>
                <a:ea typeface="Open Sans Extrabold" pitchFamily="34" charset="0"/>
                <a:cs typeface="Open Sans Extrabold" pitchFamily="34" charset="0"/>
              </a:rPr>
              <a:t>03</a:t>
            </a:r>
          </a:p>
        </p:txBody>
      </p:sp>
      <p:sp>
        <p:nvSpPr>
          <p:cNvPr id="49" name="Title 1"/>
          <p:cNvSpPr txBox="1">
            <a:spLocks/>
          </p:cNvSpPr>
          <p:nvPr userDrawn="1"/>
        </p:nvSpPr>
        <p:spPr>
          <a:xfrm>
            <a:off x="5139267" y="3774459"/>
            <a:ext cx="1219200" cy="762000"/>
          </a:xfrm>
          <a:prstGeom prst="rect">
            <a:avLst/>
          </a:prstGeom>
        </p:spPr>
        <p:txBody>
          <a:bodyPr anchor="b">
            <a:noAutofit/>
          </a:bodyPr>
          <a:lstStyle/>
          <a:p>
            <a:r>
              <a:rPr kumimoji="0" lang="en-US" sz="4000" b="0" i="0" u="none" strike="noStrike" kern="1200" cap="none" spc="0" normalizeH="0" baseline="0" noProof="0" dirty="0" smtClean="0">
                <a:ln>
                  <a:noFill/>
                </a:ln>
                <a:solidFill>
                  <a:srgbClr val="007A88"/>
                </a:solidFill>
                <a:effectLst/>
                <a:uLnTx/>
                <a:uFillTx/>
                <a:latin typeface="Open Sans Extrabold" pitchFamily="34" charset="0"/>
                <a:ea typeface="Open Sans Extrabold" pitchFamily="34" charset="0"/>
                <a:cs typeface="Open Sans Extrabold" pitchFamily="34" charset="0"/>
              </a:rPr>
              <a:t>04</a:t>
            </a:r>
          </a:p>
        </p:txBody>
      </p:sp>
      <p:sp>
        <p:nvSpPr>
          <p:cNvPr id="50" name="Title 1"/>
          <p:cNvSpPr txBox="1">
            <a:spLocks/>
          </p:cNvSpPr>
          <p:nvPr userDrawn="1"/>
        </p:nvSpPr>
        <p:spPr>
          <a:xfrm>
            <a:off x="7391400" y="3774459"/>
            <a:ext cx="1219200" cy="762000"/>
          </a:xfrm>
          <a:prstGeom prst="rect">
            <a:avLst/>
          </a:prstGeom>
        </p:spPr>
        <p:txBody>
          <a:bodyPr anchor="b">
            <a:noAutofit/>
          </a:bodyPr>
          <a:lstStyle/>
          <a:p>
            <a:r>
              <a:rPr kumimoji="0" lang="en-US" sz="4000" b="0" i="0" u="none" strike="noStrike" kern="1200" cap="none" spc="0" normalizeH="0" baseline="0" noProof="0" dirty="0" smtClean="0">
                <a:ln>
                  <a:noFill/>
                </a:ln>
                <a:solidFill>
                  <a:srgbClr val="D63D27"/>
                </a:solidFill>
                <a:effectLst/>
                <a:uLnTx/>
                <a:uFillTx/>
                <a:latin typeface="Open Sans Extrabold" pitchFamily="34" charset="0"/>
                <a:ea typeface="Open Sans Extrabold" pitchFamily="34" charset="0"/>
                <a:cs typeface="Open Sans Extrabold" pitchFamily="34" charset="0"/>
              </a:rPr>
              <a:t>05</a:t>
            </a:r>
          </a:p>
        </p:txBody>
      </p:sp>
      <p:sp>
        <p:nvSpPr>
          <p:cNvPr id="51" name="TextBox 50"/>
          <p:cNvSpPr txBox="1"/>
          <p:nvPr userDrawn="1"/>
        </p:nvSpPr>
        <p:spPr>
          <a:xfrm>
            <a:off x="2844800" y="2473531"/>
            <a:ext cx="3971573" cy="492443"/>
          </a:xfrm>
          <a:prstGeom prst="rect">
            <a:avLst/>
          </a:prstGeom>
          <a:noFill/>
        </p:spPr>
        <p:txBody>
          <a:bodyPr wrap="square" lIns="0" tIns="0" bIns="0" rtlCol="0">
            <a:spAutoFit/>
          </a:bodyPr>
          <a:lstStyle/>
          <a:p>
            <a:r>
              <a:rPr lang="en-US" sz="1600" b="1" dirty="0" smtClean="0">
                <a:solidFill>
                  <a:srgbClr val="202661"/>
                </a:solidFill>
              </a:rPr>
              <a:t>SOER 2015</a:t>
            </a:r>
          </a:p>
          <a:p>
            <a:r>
              <a:rPr lang="en-US" sz="1600" b="1" dirty="0" smtClean="0">
                <a:solidFill>
                  <a:srgbClr val="202661"/>
                </a:solidFill>
              </a:rPr>
              <a:t>Synthesis</a:t>
            </a:r>
            <a:r>
              <a:rPr lang="en-US" sz="1600" b="1" baseline="0" dirty="0" smtClean="0">
                <a:solidFill>
                  <a:srgbClr val="202661"/>
                </a:solidFill>
              </a:rPr>
              <a:t> </a:t>
            </a:r>
          </a:p>
        </p:txBody>
      </p:sp>
      <p:sp>
        <p:nvSpPr>
          <p:cNvPr id="52" name="TextBox 51"/>
          <p:cNvSpPr txBox="1"/>
          <p:nvPr userDrawn="1"/>
        </p:nvSpPr>
        <p:spPr>
          <a:xfrm>
            <a:off x="609600" y="4614727"/>
            <a:ext cx="1524000" cy="492443"/>
          </a:xfrm>
          <a:prstGeom prst="rect">
            <a:avLst/>
          </a:prstGeom>
          <a:noFill/>
        </p:spPr>
        <p:txBody>
          <a:bodyPr wrap="square" lIns="0" tIns="0" bIns="0" rtlCol="0">
            <a:spAutoFit/>
          </a:bodyPr>
          <a:lstStyle/>
          <a:p>
            <a:r>
              <a:rPr lang="en-US" sz="1600" b="1" dirty="0" smtClean="0">
                <a:solidFill>
                  <a:srgbClr val="833A88"/>
                </a:solidFill>
              </a:rPr>
              <a:t>Global</a:t>
            </a:r>
          </a:p>
          <a:p>
            <a:r>
              <a:rPr lang="en-US" sz="1600" b="1" dirty="0" smtClean="0">
                <a:solidFill>
                  <a:srgbClr val="833A88"/>
                </a:solidFill>
              </a:rPr>
              <a:t>megatrends</a:t>
            </a:r>
            <a:endParaRPr lang="en-US" sz="1600" b="1" dirty="0">
              <a:solidFill>
                <a:srgbClr val="833A88"/>
              </a:solidFill>
            </a:endParaRPr>
          </a:p>
        </p:txBody>
      </p:sp>
      <p:sp>
        <p:nvSpPr>
          <p:cNvPr id="53" name="TextBox 52"/>
          <p:cNvSpPr txBox="1"/>
          <p:nvPr userDrawn="1"/>
        </p:nvSpPr>
        <p:spPr>
          <a:xfrm>
            <a:off x="2844800" y="4612661"/>
            <a:ext cx="1524000" cy="492443"/>
          </a:xfrm>
          <a:prstGeom prst="rect">
            <a:avLst/>
          </a:prstGeom>
          <a:noFill/>
        </p:spPr>
        <p:txBody>
          <a:bodyPr wrap="square" lIns="0" tIns="0" bIns="0" rtlCol="0">
            <a:spAutoFit/>
          </a:bodyPr>
          <a:lstStyle/>
          <a:p>
            <a:r>
              <a:rPr lang="en-US" sz="1600" b="1" dirty="0" smtClean="0">
                <a:solidFill>
                  <a:srgbClr val="54803A"/>
                </a:solidFill>
              </a:rPr>
              <a:t>European</a:t>
            </a:r>
          </a:p>
          <a:p>
            <a:r>
              <a:rPr lang="en-US" sz="1600" b="1" dirty="0" smtClean="0">
                <a:solidFill>
                  <a:srgbClr val="54803A"/>
                </a:solidFill>
              </a:rPr>
              <a:t>briefings</a:t>
            </a:r>
            <a:endParaRPr lang="en-US" sz="1600" b="1" dirty="0">
              <a:solidFill>
                <a:srgbClr val="54803A"/>
              </a:solidFill>
            </a:endParaRPr>
          </a:p>
        </p:txBody>
      </p:sp>
      <p:sp>
        <p:nvSpPr>
          <p:cNvPr id="54" name="TextBox 53"/>
          <p:cNvSpPr txBox="1"/>
          <p:nvPr userDrawn="1"/>
        </p:nvSpPr>
        <p:spPr>
          <a:xfrm>
            <a:off x="5139267" y="4612661"/>
            <a:ext cx="1600200" cy="492443"/>
          </a:xfrm>
          <a:prstGeom prst="rect">
            <a:avLst/>
          </a:prstGeom>
          <a:noFill/>
        </p:spPr>
        <p:txBody>
          <a:bodyPr wrap="square" lIns="0" tIns="0" bIns="0" rtlCol="0">
            <a:spAutoFit/>
          </a:bodyPr>
          <a:lstStyle/>
          <a:p>
            <a:r>
              <a:rPr lang="en-US" sz="1600" b="1" dirty="0" smtClean="0">
                <a:solidFill>
                  <a:srgbClr val="007A88"/>
                </a:solidFill>
              </a:rPr>
              <a:t>Cross-country</a:t>
            </a:r>
          </a:p>
          <a:p>
            <a:r>
              <a:rPr lang="en-US" sz="1600" b="1" dirty="0" smtClean="0">
                <a:solidFill>
                  <a:srgbClr val="007A88"/>
                </a:solidFill>
              </a:rPr>
              <a:t>comparisons</a:t>
            </a:r>
            <a:endParaRPr lang="en-US" sz="1600" b="1" dirty="0">
              <a:solidFill>
                <a:srgbClr val="007A88"/>
              </a:solidFill>
            </a:endParaRPr>
          </a:p>
        </p:txBody>
      </p:sp>
      <p:sp>
        <p:nvSpPr>
          <p:cNvPr id="55" name="TextBox 54"/>
          <p:cNvSpPr txBox="1"/>
          <p:nvPr userDrawn="1"/>
        </p:nvSpPr>
        <p:spPr>
          <a:xfrm>
            <a:off x="7467601" y="4612661"/>
            <a:ext cx="1600200" cy="492443"/>
          </a:xfrm>
          <a:prstGeom prst="rect">
            <a:avLst/>
          </a:prstGeom>
          <a:noFill/>
        </p:spPr>
        <p:txBody>
          <a:bodyPr wrap="square" lIns="0" tIns="0" bIns="0" rtlCol="0">
            <a:spAutoFit/>
          </a:bodyPr>
          <a:lstStyle/>
          <a:p>
            <a:r>
              <a:rPr lang="en-US" sz="1600" b="1" dirty="0" smtClean="0">
                <a:solidFill>
                  <a:srgbClr val="D63D27"/>
                </a:solidFill>
              </a:rPr>
              <a:t>Countries</a:t>
            </a:r>
            <a:r>
              <a:rPr lang="en-US" sz="1600" b="1" baseline="0" dirty="0" smtClean="0">
                <a:solidFill>
                  <a:srgbClr val="D63D27"/>
                </a:solidFill>
              </a:rPr>
              <a:t> and</a:t>
            </a:r>
          </a:p>
          <a:p>
            <a:r>
              <a:rPr lang="en-US" sz="1600" b="1" baseline="0" dirty="0" smtClean="0">
                <a:solidFill>
                  <a:srgbClr val="D63D27"/>
                </a:solidFill>
              </a:rPr>
              <a:t>regions</a:t>
            </a:r>
            <a:endParaRPr lang="en-US" sz="1600" b="1" dirty="0">
              <a:solidFill>
                <a:srgbClr val="D63D27"/>
              </a:solidFill>
            </a:endParaRPr>
          </a:p>
        </p:txBody>
      </p:sp>
      <p:sp>
        <p:nvSpPr>
          <p:cNvPr id="56" name="TextBox 55"/>
          <p:cNvSpPr txBox="1"/>
          <p:nvPr userDrawn="1"/>
        </p:nvSpPr>
        <p:spPr>
          <a:xfrm>
            <a:off x="7772400" y="3335950"/>
            <a:ext cx="1447800" cy="153888"/>
          </a:xfrm>
          <a:prstGeom prst="rect">
            <a:avLst/>
          </a:prstGeom>
          <a:noFill/>
        </p:spPr>
        <p:txBody>
          <a:bodyPr wrap="square" lIns="0" tIns="0" rIns="0" bIns="0" rtlCol="0">
            <a:spAutoFit/>
          </a:bodyPr>
          <a:lstStyle/>
          <a:p>
            <a:r>
              <a:rPr lang="en-US" sz="1000" b="1" i="1" kern="1200" baseline="0" dirty="0" smtClean="0">
                <a:solidFill>
                  <a:schemeClr val="bg1"/>
                </a:solidFill>
                <a:latin typeface="+mn-lt"/>
                <a:ea typeface="+mn-ea"/>
                <a:cs typeface="+mn-cs"/>
              </a:rPr>
              <a:t>View all content</a:t>
            </a:r>
            <a:endParaRPr lang="en-US" sz="1000" b="1" i="1" dirty="0">
              <a:solidFill>
                <a:schemeClr val="bg1"/>
              </a:solidFill>
              <a:latin typeface="Open Sans Extrabold" pitchFamily="34" charset="0"/>
              <a:ea typeface="Open Sans Extrabold" pitchFamily="34" charset="0"/>
              <a:cs typeface="Open Sans Extrabold" pitchFamily="34" charset="0"/>
            </a:endParaRPr>
          </a:p>
        </p:txBody>
      </p:sp>
      <p:sp>
        <p:nvSpPr>
          <p:cNvPr id="65" name="Chevron 64"/>
          <p:cNvSpPr/>
          <p:nvPr userDrawn="1"/>
        </p:nvSpPr>
        <p:spPr>
          <a:xfrm>
            <a:off x="8839200" y="3260494"/>
            <a:ext cx="228600" cy="304800"/>
          </a:xfrm>
          <a:prstGeom prst="chevron">
            <a:avLst/>
          </a:prstGeom>
          <a:solidFill>
            <a:srgbClr val="3640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67" name="TextBox 66"/>
          <p:cNvSpPr txBox="1"/>
          <p:nvPr userDrawn="1"/>
        </p:nvSpPr>
        <p:spPr>
          <a:xfrm>
            <a:off x="838200" y="5476967"/>
            <a:ext cx="1447800" cy="153888"/>
          </a:xfrm>
          <a:prstGeom prst="rect">
            <a:avLst/>
          </a:prstGeom>
          <a:noFill/>
        </p:spPr>
        <p:txBody>
          <a:bodyPr wrap="square" lIns="0" tIns="0" rIns="0" bIns="0" rtlCol="0">
            <a:spAutoFit/>
          </a:bodyPr>
          <a:lstStyle/>
          <a:p>
            <a:r>
              <a:rPr lang="en-US" sz="1000" b="1" i="1" kern="1200" baseline="0" dirty="0" smtClean="0">
                <a:solidFill>
                  <a:schemeClr val="bg1"/>
                </a:solidFill>
                <a:latin typeface="+mn-lt"/>
                <a:ea typeface="+mn-ea"/>
                <a:cs typeface="+mn-cs"/>
              </a:rPr>
              <a:t>View all content</a:t>
            </a:r>
            <a:endParaRPr lang="en-US" sz="1000" b="1" i="1" dirty="0">
              <a:solidFill>
                <a:schemeClr val="bg1"/>
              </a:solidFill>
              <a:latin typeface="Open Sans Extrabold" pitchFamily="34" charset="0"/>
              <a:ea typeface="Open Sans Extrabold" pitchFamily="34" charset="0"/>
              <a:cs typeface="Open Sans Extrabold" pitchFamily="34" charset="0"/>
            </a:endParaRPr>
          </a:p>
        </p:txBody>
      </p:sp>
      <p:sp>
        <p:nvSpPr>
          <p:cNvPr id="68" name="Chevron 67"/>
          <p:cNvSpPr/>
          <p:nvPr userDrawn="1"/>
        </p:nvSpPr>
        <p:spPr>
          <a:xfrm>
            <a:off x="1905000" y="5401511"/>
            <a:ext cx="228600" cy="304800"/>
          </a:xfrm>
          <a:prstGeom prst="chevron">
            <a:avLst/>
          </a:prstGeom>
          <a:solidFill>
            <a:srgbClr val="BA74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69" name="TextBox 68"/>
          <p:cNvSpPr txBox="1"/>
          <p:nvPr userDrawn="1"/>
        </p:nvSpPr>
        <p:spPr>
          <a:xfrm>
            <a:off x="3124200" y="5476967"/>
            <a:ext cx="1447800" cy="153888"/>
          </a:xfrm>
          <a:prstGeom prst="rect">
            <a:avLst/>
          </a:prstGeom>
          <a:noFill/>
        </p:spPr>
        <p:txBody>
          <a:bodyPr wrap="square" lIns="0" tIns="0" rIns="0" bIns="0" rtlCol="0">
            <a:spAutoFit/>
          </a:bodyPr>
          <a:lstStyle/>
          <a:p>
            <a:r>
              <a:rPr lang="en-US" sz="1000" b="1" i="1" kern="1200" baseline="0" dirty="0" smtClean="0">
                <a:solidFill>
                  <a:schemeClr val="bg1"/>
                </a:solidFill>
                <a:latin typeface="+mn-lt"/>
                <a:ea typeface="+mn-ea"/>
                <a:cs typeface="+mn-cs"/>
              </a:rPr>
              <a:t>View all content</a:t>
            </a:r>
            <a:endParaRPr lang="en-US" sz="1000" b="1" i="1" dirty="0">
              <a:solidFill>
                <a:schemeClr val="bg1"/>
              </a:solidFill>
              <a:latin typeface="Open Sans Extrabold" pitchFamily="34" charset="0"/>
              <a:ea typeface="Open Sans Extrabold" pitchFamily="34" charset="0"/>
              <a:cs typeface="Open Sans Extrabold" pitchFamily="34" charset="0"/>
            </a:endParaRPr>
          </a:p>
        </p:txBody>
      </p:sp>
      <p:sp>
        <p:nvSpPr>
          <p:cNvPr id="70" name="Chevron 69"/>
          <p:cNvSpPr/>
          <p:nvPr userDrawn="1"/>
        </p:nvSpPr>
        <p:spPr>
          <a:xfrm>
            <a:off x="4191000" y="5401511"/>
            <a:ext cx="228600" cy="304800"/>
          </a:xfrm>
          <a:prstGeom prst="chevron">
            <a:avLst/>
          </a:prstGeom>
          <a:solidFill>
            <a:srgbClr val="B2CF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71" name="TextBox 70"/>
          <p:cNvSpPr txBox="1"/>
          <p:nvPr userDrawn="1"/>
        </p:nvSpPr>
        <p:spPr>
          <a:xfrm>
            <a:off x="5410200" y="5476967"/>
            <a:ext cx="1447800" cy="153888"/>
          </a:xfrm>
          <a:prstGeom prst="rect">
            <a:avLst/>
          </a:prstGeom>
          <a:noFill/>
        </p:spPr>
        <p:txBody>
          <a:bodyPr wrap="square" lIns="0" tIns="0" rIns="0" bIns="0" rtlCol="0">
            <a:spAutoFit/>
          </a:bodyPr>
          <a:lstStyle/>
          <a:p>
            <a:r>
              <a:rPr lang="en-US" sz="1000" b="1" i="1" kern="1200" baseline="0" dirty="0" smtClean="0">
                <a:solidFill>
                  <a:schemeClr val="bg1"/>
                </a:solidFill>
                <a:latin typeface="+mn-lt"/>
                <a:ea typeface="+mn-ea"/>
                <a:cs typeface="+mn-cs"/>
              </a:rPr>
              <a:t>View all content</a:t>
            </a:r>
            <a:endParaRPr lang="en-US" sz="1000" b="1" i="1" dirty="0">
              <a:solidFill>
                <a:schemeClr val="bg1"/>
              </a:solidFill>
              <a:latin typeface="Open Sans Extrabold" pitchFamily="34" charset="0"/>
              <a:ea typeface="Open Sans Extrabold" pitchFamily="34" charset="0"/>
              <a:cs typeface="Open Sans Extrabold" pitchFamily="34" charset="0"/>
            </a:endParaRPr>
          </a:p>
        </p:txBody>
      </p:sp>
      <p:sp>
        <p:nvSpPr>
          <p:cNvPr id="72" name="Chevron 71"/>
          <p:cNvSpPr/>
          <p:nvPr userDrawn="1"/>
        </p:nvSpPr>
        <p:spPr>
          <a:xfrm>
            <a:off x="6477000" y="5401511"/>
            <a:ext cx="228600" cy="304800"/>
          </a:xfrm>
          <a:prstGeom prst="chevron">
            <a:avLst/>
          </a:prstGeom>
          <a:solidFill>
            <a:srgbClr val="00B1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73" name="TextBox 72"/>
          <p:cNvSpPr txBox="1"/>
          <p:nvPr userDrawn="1"/>
        </p:nvSpPr>
        <p:spPr>
          <a:xfrm>
            <a:off x="7696200" y="5476967"/>
            <a:ext cx="1447800" cy="153888"/>
          </a:xfrm>
          <a:prstGeom prst="rect">
            <a:avLst/>
          </a:prstGeom>
          <a:noFill/>
        </p:spPr>
        <p:txBody>
          <a:bodyPr wrap="square" lIns="0" tIns="0" rIns="0" bIns="0" rtlCol="0">
            <a:spAutoFit/>
          </a:bodyPr>
          <a:lstStyle/>
          <a:p>
            <a:r>
              <a:rPr lang="en-US" sz="1000" b="1" i="1" kern="1200" baseline="0" dirty="0" smtClean="0">
                <a:solidFill>
                  <a:schemeClr val="bg1"/>
                </a:solidFill>
                <a:latin typeface="+mn-lt"/>
                <a:ea typeface="+mn-ea"/>
                <a:cs typeface="+mn-cs"/>
              </a:rPr>
              <a:t>View all content</a:t>
            </a:r>
            <a:endParaRPr lang="en-US" sz="1000" b="1" i="1" dirty="0">
              <a:solidFill>
                <a:schemeClr val="bg1"/>
              </a:solidFill>
              <a:latin typeface="Open Sans Extrabold" pitchFamily="34" charset="0"/>
              <a:ea typeface="Open Sans Extrabold" pitchFamily="34" charset="0"/>
              <a:cs typeface="Open Sans Extrabold" pitchFamily="34" charset="0"/>
            </a:endParaRPr>
          </a:p>
        </p:txBody>
      </p:sp>
      <p:sp>
        <p:nvSpPr>
          <p:cNvPr id="74" name="Chevron 73"/>
          <p:cNvSpPr/>
          <p:nvPr userDrawn="1"/>
        </p:nvSpPr>
        <p:spPr>
          <a:xfrm>
            <a:off x="8763000" y="5401511"/>
            <a:ext cx="228600" cy="304800"/>
          </a:xfrm>
          <a:prstGeom prst="chevron">
            <a:avLst/>
          </a:prstGeom>
          <a:solidFill>
            <a:srgbClr val="F7A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pic>
        <p:nvPicPr>
          <p:cNvPr id="57" name="Picture 56"/>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7863000" y="6300751"/>
            <a:ext cx="1800000" cy="362026"/>
          </a:xfrm>
          <a:prstGeom prst="rect">
            <a:avLst/>
          </a:prstGeom>
        </p:spPr>
      </p:pic>
      <p:sp>
        <p:nvSpPr>
          <p:cNvPr id="33" name="TextBox 32"/>
          <p:cNvSpPr txBox="1"/>
          <p:nvPr userDrawn="1"/>
        </p:nvSpPr>
        <p:spPr>
          <a:xfrm>
            <a:off x="609600" y="2473531"/>
            <a:ext cx="3505200" cy="492443"/>
          </a:xfrm>
          <a:prstGeom prst="rect">
            <a:avLst/>
          </a:prstGeom>
          <a:noFill/>
        </p:spPr>
        <p:txBody>
          <a:bodyPr wrap="square" lIns="0" tIns="0" bIns="0" rtlCol="0">
            <a:spAutoFit/>
          </a:bodyPr>
          <a:lstStyle/>
          <a:p>
            <a:r>
              <a:rPr lang="en-US" sz="1600" b="1" dirty="0" smtClean="0">
                <a:solidFill>
                  <a:srgbClr val="202661"/>
                </a:solidFill>
              </a:rPr>
              <a:t>Introduction</a:t>
            </a:r>
            <a:endParaRPr lang="en-US" sz="1600" b="1" baseline="0" dirty="0" smtClean="0">
              <a:solidFill>
                <a:srgbClr val="202661"/>
              </a:solidFill>
            </a:endParaRPr>
          </a:p>
          <a:p>
            <a:r>
              <a:rPr lang="en-US" sz="1600" b="1" baseline="0" dirty="0" smtClean="0">
                <a:solidFill>
                  <a:srgbClr val="202661"/>
                </a:solidFill>
              </a:rPr>
              <a:t>to </a:t>
            </a:r>
            <a:r>
              <a:rPr lang="en-US" sz="1600" b="1" dirty="0" smtClean="0">
                <a:solidFill>
                  <a:srgbClr val="202661"/>
                </a:solidFill>
              </a:rPr>
              <a:t>SOER 2015</a:t>
            </a:r>
            <a:endParaRPr lang="en-US" sz="1600" b="1" baseline="0" dirty="0" smtClean="0">
              <a:solidFill>
                <a:srgbClr val="202661"/>
              </a:solidFill>
            </a:endParaRPr>
          </a:p>
        </p:txBody>
      </p:sp>
      <p:sp>
        <p:nvSpPr>
          <p:cNvPr id="38" name="Chevron 37"/>
          <p:cNvSpPr/>
          <p:nvPr userDrawn="1"/>
        </p:nvSpPr>
        <p:spPr>
          <a:xfrm>
            <a:off x="1905000" y="3260494"/>
            <a:ext cx="228600" cy="304800"/>
          </a:xfrm>
          <a:prstGeom prst="chevron">
            <a:avLst/>
          </a:prstGeom>
          <a:solidFill>
            <a:srgbClr val="202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cxnSp>
        <p:nvCxnSpPr>
          <p:cNvPr id="46" name="Straight Connector 45"/>
          <p:cNvCxnSpPr/>
          <p:nvPr userDrawn="1"/>
        </p:nvCxnSpPr>
        <p:spPr>
          <a:xfrm flipV="1">
            <a:off x="609600" y="2364914"/>
            <a:ext cx="1903800" cy="1"/>
          </a:xfrm>
          <a:prstGeom prst="line">
            <a:avLst/>
          </a:prstGeom>
          <a:ln>
            <a:solidFill>
              <a:srgbClr val="20266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userDrawn="1"/>
        </p:nvCxnSpPr>
        <p:spPr>
          <a:xfrm>
            <a:off x="2844800" y="2364914"/>
            <a:ext cx="6484267" cy="720"/>
          </a:xfrm>
          <a:prstGeom prst="line">
            <a:avLst/>
          </a:prstGeom>
          <a:ln>
            <a:solidFill>
              <a:srgbClr val="20266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userDrawn="1"/>
        </p:nvSpPr>
        <p:spPr>
          <a:xfrm>
            <a:off x="842433" y="3335950"/>
            <a:ext cx="1447800" cy="153888"/>
          </a:xfrm>
          <a:prstGeom prst="rect">
            <a:avLst/>
          </a:prstGeom>
          <a:noFill/>
        </p:spPr>
        <p:txBody>
          <a:bodyPr wrap="square" lIns="0" tIns="0" rIns="0" bIns="0" rtlCol="0">
            <a:spAutoFit/>
          </a:bodyPr>
          <a:lstStyle/>
          <a:p>
            <a:r>
              <a:rPr lang="en-US" sz="1000" b="1" i="1" kern="1200" baseline="0" dirty="0" smtClean="0">
                <a:solidFill>
                  <a:srgbClr val="202661"/>
                </a:solidFill>
                <a:latin typeface="+mn-lt"/>
                <a:ea typeface="+mn-ea"/>
                <a:cs typeface="+mn-cs"/>
              </a:rPr>
              <a:t>View all content</a:t>
            </a:r>
            <a:endParaRPr lang="en-US" sz="1000" b="1" i="1" dirty="0">
              <a:solidFill>
                <a:srgbClr val="202661"/>
              </a:solidFill>
              <a:latin typeface="Open Sans Extrabold" pitchFamily="34" charset="0"/>
              <a:ea typeface="Open Sans Extrabold" pitchFamily="34" charset="0"/>
              <a:cs typeface="Open Sans Extrabold" pitchFamily="34" charset="0"/>
            </a:endParaRPr>
          </a:p>
        </p:txBody>
      </p:sp>
      <p:sp>
        <p:nvSpPr>
          <p:cNvPr id="60" name="Rectangle 59"/>
          <p:cNvSpPr/>
          <p:nvPr userDrawn="1"/>
        </p:nvSpPr>
        <p:spPr>
          <a:xfrm>
            <a:off x="533400" y="3035485"/>
            <a:ext cx="1980000" cy="754819"/>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lnSpc>
                <a:spcPct val="200000"/>
              </a:lnSpc>
            </a:pPr>
            <a:endParaRPr lang="en-US" sz="800" b="1" dirty="0">
              <a:ln>
                <a:noFill/>
              </a:ln>
            </a:endParaRPr>
          </a:p>
        </p:txBody>
      </p:sp>
      <p:sp>
        <p:nvSpPr>
          <p:cNvPr id="61" name="Title 1"/>
          <p:cNvSpPr txBox="1">
            <a:spLocks/>
          </p:cNvSpPr>
          <p:nvPr userDrawn="1"/>
        </p:nvSpPr>
        <p:spPr>
          <a:xfrm>
            <a:off x="533400" y="1604980"/>
            <a:ext cx="1219200" cy="762000"/>
          </a:xfrm>
          <a:prstGeom prst="rect">
            <a:avLst/>
          </a:prstGeom>
        </p:spPr>
        <p:txBody>
          <a:bodyPr anchor="b">
            <a:noAutofit/>
          </a:bodyPr>
          <a:lstStyle/>
          <a:p>
            <a:r>
              <a:rPr kumimoji="0" lang="en-US" sz="4000" b="0" i="0" u="none" strike="noStrike" kern="1200" cap="none" spc="0" normalizeH="0" baseline="0" noProof="0" dirty="0" smtClean="0">
                <a:ln>
                  <a:noFill/>
                </a:ln>
                <a:solidFill>
                  <a:srgbClr val="202661"/>
                </a:solidFill>
                <a:effectLst/>
                <a:uLnTx/>
                <a:uFillTx/>
                <a:latin typeface="Open Sans Extrabold" pitchFamily="34" charset="0"/>
                <a:ea typeface="Open Sans Extrabold" pitchFamily="34" charset="0"/>
                <a:cs typeface="Open Sans Extrabold" pitchFamily="34" charset="0"/>
              </a:rPr>
              <a:t>00</a:t>
            </a:r>
          </a:p>
        </p:txBody>
      </p:sp>
      <p:sp>
        <p:nvSpPr>
          <p:cNvPr id="62" name="Title 1"/>
          <p:cNvSpPr txBox="1">
            <a:spLocks/>
          </p:cNvSpPr>
          <p:nvPr userDrawn="1"/>
        </p:nvSpPr>
        <p:spPr>
          <a:xfrm>
            <a:off x="2768600" y="1602914"/>
            <a:ext cx="1219200" cy="762000"/>
          </a:xfrm>
          <a:prstGeom prst="rect">
            <a:avLst/>
          </a:prstGeom>
        </p:spPr>
        <p:txBody>
          <a:bodyPr anchor="b">
            <a:noAutofit/>
          </a:bodyPr>
          <a:lstStyle/>
          <a:p>
            <a:r>
              <a:rPr kumimoji="0" lang="en-US" sz="4000" b="0" i="0" u="none" strike="noStrike" kern="1200" cap="none" spc="0" normalizeH="0" baseline="0" noProof="0" dirty="0" smtClean="0">
                <a:ln>
                  <a:noFill/>
                </a:ln>
                <a:solidFill>
                  <a:srgbClr val="202661"/>
                </a:solidFill>
                <a:effectLst/>
                <a:uLnTx/>
                <a:uFillTx/>
                <a:latin typeface="Open Sans Extrabold" pitchFamily="34" charset="0"/>
                <a:ea typeface="Open Sans Extrabold" pitchFamily="34" charset="0"/>
                <a:cs typeface="Open Sans Extrabold" pitchFamily="34" charset="0"/>
              </a:rPr>
              <a:t>01</a:t>
            </a:r>
          </a:p>
        </p:txBody>
      </p:sp>
    </p:spTree>
  </p:cSld>
  <p:clrMap bg1="lt1" tx1="dk1" bg2="lt2" tx2="dk2" accent1="accent1" accent2="accent2" accent3="accent3" accent4="accent4" accent5="accent5" accent6="accent6" hlink="hlink" folHlink="folHlink"/>
  <p:sldLayoutIdLst>
    <p:sldLayoutId id="2147483676"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lang="en-US" sz="1400" kern="1200" smtClean="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None/>
        <a:defRPr lang="en-US" sz="1400" kern="1200" smtClean="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None/>
        <a:defRPr lang="en-US" sz="1400" kern="1200" smtClean="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None/>
        <a:defRPr lang="en-US" sz="1400" kern="1200" smtClean="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None/>
        <a:defRPr lang="en-GB" sz="1400" kern="1200" smtClean="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202661"/>
        </a:solidFill>
        <a:effectLst/>
      </p:bgPr>
    </p:bg>
    <p:spTree>
      <p:nvGrpSpPr>
        <p:cNvPr id="1" name=""/>
        <p:cNvGrpSpPr/>
        <p:nvPr/>
      </p:nvGrpSpPr>
      <p:grpSpPr>
        <a:xfrm>
          <a:off x="0" y="0"/>
          <a:ext cx="0" cy="0"/>
          <a:chOff x="0" y="0"/>
          <a:chExt cx="0" cy="0"/>
        </a:xfrm>
      </p:grpSpPr>
      <p:sp>
        <p:nvSpPr>
          <p:cNvPr id="7" name="Title 1"/>
          <p:cNvSpPr txBox="1">
            <a:spLocks/>
          </p:cNvSpPr>
          <p:nvPr userDrawn="1"/>
        </p:nvSpPr>
        <p:spPr>
          <a:xfrm>
            <a:off x="533400" y="381000"/>
            <a:ext cx="6477000" cy="2133599"/>
          </a:xfrm>
          <a:prstGeom prst="rect">
            <a:avLst/>
          </a:prstGeom>
        </p:spPr>
        <p:txBody>
          <a:bodyPr anchor="b">
            <a:noAutofit/>
          </a:bodyPr>
          <a:lstStyle/>
          <a:p>
            <a:endParaRPr lang="en-US" sz="2000" kern="1200" baseline="0" dirty="0" smtClean="0">
              <a:solidFill>
                <a:schemeClr val="tx1"/>
              </a:solidFill>
              <a:latin typeface="+mn-lt"/>
              <a:ea typeface="+mn-ea"/>
              <a:cs typeface="+mn-cs"/>
            </a:endParaRPr>
          </a:p>
          <a:p>
            <a:r>
              <a:rPr lang="en-US" sz="6600" kern="1200" baseline="0" dirty="0" smtClean="0">
                <a:solidFill>
                  <a:schemeClr val="bg1"/>
                </a:solidFill>
                <a:latin typeface="+mn-lt"/>
                <a:ea typeface="+mn-ea"/>
                <a:cs typeface="+mn-cs"/>
              </a:rPr>
              <a:t>Synthesis</a:t>
            </a:r>
          </a:p>
          <a:p>
            <a:r>
              <a:rPr kumimoji="0" lang="en-US" sz="6600" b="0" i="0" u="none" strike="noStrike" kern="1200" cap="none" spc="0" normalizeH="0" baseline="0" noProof="0" dirty="0" smtClean="0">
                <a:ln>
                  <a:noFill/>
                </a:ln>
                <a:solidFill>
                  <a:schemeClr val="bg1"/>
                </a:solidFill>
                <a:effectLst/>
                <a:uLnTx/>
                <a:uFillTx/>
                <a:latin typeface="+mn-lt"/>
                <a:ea typeface="+mn-ea"/>
                <a:cs typeface="+mn-cs"/>
              </a:rPr>
              <a:t>report</a:t>
            </a:r>
            <a:endParaRPr kumimoji="0" lang="en-US" sz="6600" b="0" i="0" u="none" strike="noStrike" kern="1200" cap="none" spc="0" normalizeH="0" baseline="0" noProof="0" dirty="0" smtClean="0">
              <a:ln>
                <a:noFill/>
              </a:ln>
              <a:solidFill>
                <a:schemeClr val="bg1"/>
              </a:solidFill>
              <a:effectLst/>
              <a:uLnTx/>
              <a:uFillTx/>
              <a:latin typeface="+mj-lt"/>
              <a:ea typeface="+mj-ea"/>
              <a:cs typeface="+mj-cs"/>
            </a:endParaRPr>
          </a:p>
        </p:txBody>
      </p:sp>
      <p:cxnSp>
        <p:nvCxnSpPr>
          <p:cNvPr id="17" name="Straight Connector 16"/>
          <p:cNvCxnSpPr/>
          <p:nvPr userDrawn="1"/>
        </p:nvCxnSpPr>
        <p:spPr>
          <a:xfrm>
            <a:off x="685798" y="2658544"/>
            <a:ext cx="8458200"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1066800" y="3733803"/>
            <a:ext cx="2209800" cy="2708434"/>
          </a:xfrm>
          <a:prstGeom prst="rect">
            <a:avLst/>
          </a:prstGeom>
          <a:noFill/>
        </p:spPr>
        <p:txBody>
          <a:bodyPr wrap="square" numCol="1" spcCol="548640" rtlCol="0" anchor="t">
            <a:spAutoFit/>
          </a:bodyPr>
          <a:lstStyle/>
          <a:p>
            <a:pPr marL="0" lvl="0" indent="-342900" algn="l">
              <a:spcAft>
                <a:spcPts val="600"/>
              </a:spcAft>
              <a:buFont typeface="Arial" pitchFamily="34" charset="0"/>
              <a:buNone/>
            </a:pPr>
            <a:r>
              <a:rPr lang="en-US" sz="1000" kern="1200" baseline="0" dirty="0" smtClean="0">
                <a:solidFill>
                  <a:schemeClr val="bg1"/>
                </a:solidFill>
                <a:latin typeface="+mn-lt"/>
                <a:ea typeface="+mn-ea"/>
                <a:cs typeface="+mn-cs"/>
              </a:rPr>
              <a:t>Terrestrial and freshwater</a:t>
            </a:r>
            <a:br>
              <a:rPr lang="en-US" sz="1000" kern="1200" baseline="0" dirty="0" smtClean="0">
                <a:solidFill>
                  <a:schemeClr val="bg1"/>
                </a:solidFill>
                <a:latin typeface="+mn-lt"/>
                <a:ea typeface="+mn-ea"/>
                <a:cs typeface="+mn-cs"/>
              </a:rPr>
            </a:br>
            <a:r>
              <a:rPr lang="en-US" sz="1000" kern="1200" baseline="0" dirty="0" smtClean="0">
                <a:solidFill>
                  <a:schemeClr val="bg1"/>
                </a:solidFill>
                <a:latin typeface="+mn-lt"/>
                <a:ea typeface="+mn-ea"/>
                <a:cs typeface="+mn-cs"/>
              </a:rPr>
              <a:t>biodiversity</a:t>
            </a:r>
            <a:endParaRPr lang="en-US" sz="1000" b="1" kern="1200" baseline="0" dirty="0" smtClean="0">
              <a:solidFill>
                <a:srgbClr val="255DB9"/>
              </a:solidFill>
              <a:latin typeface="+mn-lt"/>
              <a:ea typeface="+mn-ea"/>
              <a:cs typeface="+mn-cs"/>
            </a:endParaRPr>
          </a:p>
          <a:p>
            <a:pPr marL="0" indent="-342900" algn="l">
              <a:spcAft>
                <a:spcPts val="600"/>
              </a:spcAft>
              <a:buFont typeface="Arial" pitchFamily="34" charset="0"/>
              <a:buNone/>
            </a:pPr>
            <a:r>
              <a:rPr lang="en-US" sz="1000" kern="1200" baseline="0" dirty="0" smtClean="0">
                <a:solidFill>
                  <a:schemeClr val="bg1"/>
                </a:solidFill>
                <a:latin typeface="+mn-lt"/>
                <a:ea typeface="+mn-ea"/>
                <a:cs typeface="+mn-cs"/>
              </a:rPr>
              <a:t>Land use and </a:t>
            </a:r>
            <a:br>
              <a:rPr lang="en-US" sz="1000" kern="1200" baseline="0" dirty="0" smtClean="0">
                <a:solidFill>
                  <a:schemeClr val="bg1"/>
                </a:solidFill>
                <a:latin typeface="+mn-lt"/>
                <a:ea typeface="+mn-ea"/>
                <a:cs typeface="+mn-cs"/>
              </a:rPr>
            </a:br>
            <a:r>
              <a:rPr lang="en-US" sz="1000" kern="1200" baseline="0" dirty="0" smtClean="0">
                <a:solidFill>
                  <a:schemeClr val="bg1"/>
                </a:solidFill>
                <a:latin typeface="+mn-lt"/>
                <a:ea typeface="+mn-ea"/>
                <a:cs typeface="+mn-cs"/>
              </a:rPr>
              <a:t>soil functions</a:t>
            </a:r>
            <a:endParaRPr lang="en-US" sz="1000" b="1" kern="1200" baseline="0" dirty="0" smtClean="0">
              <a:solidFill>
                <a:srgbClr val="255DB9"/>
              </a:solidFill>
              <a:latin typeface="+mn-lt"/>
              <a:ea typeface="+mn-ea"/>
              <a:cs typeface="+mn-cs"/>
            </a:endParaRPr>
          </a:p>
          <a:p>
            <a:pPr marL="0" indent="-342900" algn="l">
              <a:spcAft>
                <a:spcPts val="600"/>
              </a:spcAft>
              <a:buFont typeface="Arial" pitchFamily="34" charset="0"/>
              <a:buNone/>
            </a:pPr>
            <a:r>
              <a:rPr lang="en-US" sz="1000" kern="1200" baseline="0" dirty="0" smtClean="0">
                <a:solidFill>
                  <a:schemeClr val="bg1"/>
                </a:solidFill>
                <a:latin typeface="+mn-lt"/>
                <a:ea typeface="+mn-ea"/>
                <a:cs typeface="+mn-cs"/>
              </a:rPr>
              <a:t>Ecological status of freshwater bodies</a:t>
            </a:r>
            <a:endParaRPr lang="en-US" sz="1000" b="1" kern="1200" baseline="0" dirty="0" smtClean="0">
              <a:solidFill>
                <a:srgbClr val="255DB9"/>
              </a:solidFill>
              <a:latin typeface="+mn-lt"/>
              <a:ea typeface="+mn-ea"/>
              <a:cs typeface="+mn-cs"/>
            </a:endParaRPr>
          </a:p>
          <a:p>
            <a:pPr marL="0" indent="-342900" algn="l">
              <a:spcAft>
                <a:spcPts val="600"/>
              </a:spcAft>
              <a:buFont typeface="Arial" pitchFamily="34" charset="0"/>
              <a:buNone/>
            </a:pPr>
            <a:r>
              <a:rPr lang="en-US" sz="1000" kern="1200" baseline="0" dirty="0" smtClean="0">
                <a:solidFill>
                  <a:schemeClr val="bg1"/>
                </a:solidFill>
                <a:latin typeface="+mn-lt"/>
                <a:ea typeface="+mn-ea"/>
                <a:cs typeface="+mn-cs"/>
              </a:rPr>
              <a:t>Water quality and nutrient </a:t>
            </a:r>
            <a:br>
              <a:rPr lang="en-US" sz="1000" kern="1200" baseline="0" dirty="0" smtClean="0">
                <a:solidFill>
                  <a:schemeClr val="bg1"/>
                </a:solidFill>
                <a:latin typeface="+mn-lt"/>
                <a:ea typeface="+mn-ea"/>
                <a:cs typeface="+mn-cs"/>
              </a:rPr>
            </a:br>
            <a:r>
              <a:rPr lang="en-US" sz="1000" kern="1200" baseline="0" dirty="0" smtClean="0">
                <a:solidFill>
                  <a:schemeClr val="bg1"/>
                </a:solidFill>
                <a:latin typeface="+mn-lt"/>
                <a:ea typeface="+mn-ea"/>
                <a:cs typeface="+mn-cs"/>
              </a:rPr>
              <a:t>loading</a:t>
            </a:r>
          </a:p>
          <a:p>
            <a:pPr marL="0" indent="-342900" algn="l">
              <a:spcAft>
                <a:spcPts val="600"/>
              </a:spcAft>
              <a:buFont typeface="Arial" pitchFamily="34" charset="0"/>
              <a:buNone/>
            </a:pPr>
            <a:r>
              <a:rPr lang="en-US" sz="1000" kern="1200" baseline="0" dirty="0" smtClean="0">
                <a:solidFill>
                  <a:schemeClr val="bg1"/>
                </a:solidFill>
                <a:latin typeface="+mn-lt"/>
                <a:ea typeface="+mn-ea"/>
                <a:cs typeface="+mn-cs"/>
              </a:rPr>
              <a:t>Air pollution and its ecosystem impacts</a:t>
            </a:r>
          </a:p>
          <a:p>
            <a:pPr marL="0" indent="-342900" algn="l">
              <a:spcAft>
                <a:spcPts val="600"/>
              </a:spcAft>
              <a:buFont typeface="Arial" pitchFamily="34" charset="0"/>
              <a:buNone/>
            </a:pPr>
            <a:r>
              <a:rPr lang="en-US" sz="1000" kern="1200" baseline="0" dirty="0" smtClean="0">
                <a:solidFill>
                  <a:schemeClr val="bg1"/>
                </a:solidFill>
                <a:latin typeface="+mn-lt"/>
                <a:ea typeface="+mn-ea"/>
                <a:cs typeface="+mn-cs"/>
              </a:rPr>
              <a:t>Marine and coastal </a:t>
            </a:r>
            <a:br>
              <a:rPr lang="en-US" sz="1000" kern="1200" baseline="0" dirty="0" smtClean="0">
                <a:solidFill>
                  <a:schemeClr val="bg1"/>
                </a:solidFill>
                <a:latin typeface="+mn-lt"/>
                <a:ea typeface="+mn-ea"/>
                <a:cs typeface="+mn-cs"/>
              </a:rPr>
            </a:br>
            <a:r>
              <a:rPr lang="en-US" sz="1000" kern="1200" baseline="0" dirty="0" smtClean="0">
                <a:solidFill>
                  <a:schemeClr val="bg1"/>
                </a:solidFill>
                <a:latin typeface="+mn-lt"/>
                <a:ea typeface="+mn-ea"/>
                <a:cs typeface="+mn-cs"/>
              </a:rPr>
              <a:t>biodiversity</a:t>
            </a:r>
          </a:p>
          <a:p>
            <a:pPr marL="0" indent="-342900" algn="l">
              <a:spcAft>
                <a:spcPts val="600"/>
              </a:spcAft>
              <a:buFont typeface="Arial" pitchFamily="34" charset="0"/>
              <a:buNone/>
            </a:pPr>
            <a:r>
              <a:rPr lang="en-US" sz="1000" kern="1200" baseline="0" dirty="0" smtClean="0">
                <a:solidFill>
                  <a:schemeClr val="bg1"/>
                </a:solidFill>
                <a:latin typeface="+mn-lt"/>
                <a:ea typeface="+mn-ea"/>
                <a:cs typeface="+mn-cs"/>
              </a:rPr>
              <a:t>Climate change impacts on ecosystems</a:t>
            </a:r>
          </a:p>
        </p:txBody>
      </p:sp>
      <p:sp>
        <p:nvSpPr>
          <p:cNvPr id="25" name="TextBox 24"/>
          <p:cNvSpPr txBox="1"/>
          <p:nvPr userDrawn="1"/>
        </p:nvSpPr>
        <p:spPr>
          <a:xfrm>
            <a:off x="3886200" y="3725337"/>
            <a:ext cx="2286000" cy="2800767"/>
          </a:xfrm>
          <a:prstGeom prst="rect">
            <a:avLst/>
          </a:prstGeom>
          <a:noFill/>
        </p:spPr>
        <p:txBody>
          <a:bodyPr wrap="square" numCol="1" spcCol="548640" rtlCol="0" anchor="t">
            <a:spAutoFit/>
          </a:bodyPr>
          <a:lstStyle/>
          <a:p>
            <a:pPr marL="0" lvl="0" indent="-342900" algn="l">
              <a:spcAft>
                <a:spcPts val="600"/>
              </a:spcAft>
              <a:buFont typeface="Arial" pitchFamily="34" charset="0"/>
              <a:buNone/>
            </a:pPr>
            <a:r>
              <a:rPr lang="en-US" sz="1000" kern="1200" baseline="0" dirty="0" smtClean="0">
                <a:solidFill>
                  <a:schemeClr val="bg1"/>
                </a:solidFill>
                <a:latin typeface="+mn-lt"/>
                <a:ea typeface="+mn-ea"/>
                <a:cs typeface="+mn-cs"/>
              </a:rPr>
              <a:t>Material resource efficiency </a:t>
            </a:r>
            <a:br>
              <a:rPr lang="en-US" sz="1000" kern="1200" baseline="0" dirty="0" smtClean="0">
                <a:solidFill>
                  <a:schemeClr val="bg1"/>
                </a:solidFill>
                <a:latin typeface="+mn-lt"/>
                <a:ea typeface="+mn-ea"/>
                <a:cs typeface="+mn-cs"/>
              </a:rPr>
            </a:br>
            <a:r>
              <a:rPr lang="en-US" sz="1000" kern="1200" baseline="0" dirty="0" smtClean="0">
                <a:solidFill>
                  <a:schemeClr val="bg1"/>
                </a:solidFill>
                <a:latin typeface="+mn-lt"/>
                <a:ea typeface="+mn-ea"/>
                <a:cs typeface="+mn-cs"/>
              </a:rPr>
              <a:t>and material use</a:t>
            </a:r>
          </a:p>
          <a:p>
            <a:pPr marL="0" lvl="0" indent="-342900" algn="l">
              <a:spcAft>
                <a:spcPts val="600"/>
              </a:spcAft>
              <a:buFont typeface="Arial" pitchFamily="34" charset="0"/>
              <a:buNone/>
            </a:pPr>
            <a:r>
              <a:rPr lang="en-US" sz="1000" kern="1200" baseline="0" dirty="0" smtClean="0">
                <a:solidFill>
                  <a:schemeClr val="bg1"/>
                </a:solidFill>
                <a:latin typeface="+mn-lt"/>
                <a:ea typeface="+mn-ea"/>
                <a:cs typeface="+mn-cs"/>
              </a:rPr>
              <a:t>Waste </a:t>
            </a:r>
            <a:br>
              <a:rPr lang="en-US" sz="1000" kern="1200" baseline="0" dirty="0" smtClean="0">
                <a:solidFill>
                  <a:schemeClr val="bg1"/>
                </a:solidFill>
                <a:latin typeface="+mn-lt"/>
                <a:ea typeface="+mn-ea"/>
                <a:cs typeface="+mn-cs"/>
              </a:rPr>
            </a:br>
            <a:r>
              <a:rPr lang="en-US" sz="1000" kern="1200" baseline="0" dirty="0" smtClean="0">
                <a:solidFill>
                  <a:schemeClr val="bg1"/>
                </a:solidFill>
                <a:latin typeface="+mn-lt"/>
                <a:ea typeface="+mn-ea"/>
                <a:cs typeface="+mn-cs"/>
              </a:rPr>
              <a:t>management</a:t>
            </a:r>
          </a:p>
          <a:p>
            <a:pPr marL="0" lvl="0" indent="-342900" algn="l">
              <a:spcAft>
                <a:spcPts val="600"/>
              </a:spcAft>
              <a:buFont typeface="Arial" pitchFamily="34" charset="0"/>
              <a:buNone/>
            </a:pPr>
            <a:r>
              <a:rPr lang="en-US" sz="1000" kern="1200" baseline="0" dirty="0" smtClean="0">
                <a:solidFill>
                  <a:schemeClr val="bg1"/>
                </a:solidFill>
                <a:latin typeface="+mn-lt"/>
                <a:ea typeface="+mn-ea"/>
                <a:cs typeface="+mn-cs"/>
              </a:rPr>
              <a:t>Greenhouse gas emissions and climate change mitigation</a:t>
            </a:r>
          </a:p>
          <a:p>
            <a:pPr marL="0" lvl="0" indent="-342900" algn="l">
              <a:spcAft>
                <a:spcPts val="600"/>
              </a:spcAft>
              <a:buFont typeface="Arial" pitchFamily="34" charset="0"/>
              <a:buNone/>
            </a:pPr>
            <a:r>
              <a:rPr lang="en-US" sz="1000" kern="1200" baseline="0" dirty="0" smtClean="0">
                <a:solidFill>
                  <a:schemeClr val="bg1"/>
                </a:solidFill>
                <a:latin typeface="+mn-lt"/>
                <a:ea typeface="+mn-ea"/>
                <a:cs typeface="+mn-cs"/>
              </a:rPr>
              <a:t>Energy consumption and fossil fuel use</a:t>
            </a:r>
          </a:p>
          <a:p>
            <a:pPr marL="0" lvl="0" indent="-342900" algn="l">
              <a:spcAft>
                <a:spcPts val="600"/>
              </a:spcAft>
              <a:buFont typeface="Arial" pitchFamily="34" charset="0"/>
              <a:buNone/>
            </a:pPr>
            <a:r>
              <a:rPr lang="en-US" sz="1000" kern="1200" baseline="0" dirty="0" smtClean="0">
                <a:solidFill>
                  <a:schemeClr val="bg1"/>
                </a:solidFill>
                <a:latin typeface="+mn-lt"/>
                <a:ea typeface="+mn-ea"/>
                <a:cs typeface="+mn-cs"/>
              </a:rPr>
              <a:t>Transport demand and related environmental impacts</a:t>
            </a:r>
          </a:p>
          <a:p>
            <a:pPr marL="0" lvl="0" indent="-342900" algn="l">
              <a:spcAft>
                <a:spcPts val="600"/>
              </a:spcAft>
              <a:buFont typeface="Arial" pitchFamily="34" charset="0"/>
              <a:buNone/>
            </a:pPr>
            <a:r>
              <a:rPr lang="en-US" sz="1000" kern="1200" baseline="0" dirty="0" smtClean="0">
                <a:solidFill>
                  <a:schemeClr val="bg1"/>
                </a:solidFill>
                <a:latin typeface="+mn-lt"/>
                <a:ea typeface="+mn-ea"/>
                <a:cs typeface="+mn-cs"/>
              </a:rPr>
              <a:t>Industrial pollution to air, soil and water</a:t>
            </a:r>
          </a:p>
          <a:p>
            <a:pPr marL="0" lvl="0" indent="-342900" algn="l">
              <a:spcAft>
                <a:spcPts val="600"/>
              </a:spcAft>
              <a:buFont typeface="Arial" pitchFamily="34" charset="0"/>
              <a:buNone/>
            </a:pPr>
            <a:r>
              <a:rPr lang="en-US" sz="1000" kern="1200" baseline="0" dirty="0" smtClean="0">
                <a:solidFill>
                  <a:schemeClr val="bg1"/>
                </a:solidFill>
                <a:latin typeface="+mn-lt"/>
                <a:ea typeface="+mn-ea"/>
                <a:cs typeface="+mn-cs"/>
              </a:rPr>
              <a:t>Water use and water quantity stress</a:t>
            </a:r>
          </a:p>
          <a:p>
            <a:pPr marL="0" lvl="0" indent="-342900" algn="l">
              <a:spcAft>
                <a:spcPts val="1000"/>
              </a:spcAft>
              <a:buFont typeface="Arial" pitchFamily="34" charset="0"/>
              <a:buNone/>
            </a:pPr>
            <a:endParaRPr lang="en-US" sz="1100" kern="1200" baseline="0" dirty="0" smtClean="0">
              <a:solidFill>
                <a:schemeClr val="bg1"/>
              </a:solidFill>
              <a:latin typeface="+mn-lt"/>
              <a:ea typeface="+mn-ea"/>
              <a:cs typeface="+mn-cs"/>
            </a:endParaRPr>
          </a:p>
        </p:txBody>
      </p:sp>
      <p:sp>
        <p:nvSpPr>
          <p:cNvPr id="28" name="TextBox 27"/>
          <p:cNvSpPr txBox="1"/>
          <p:nvPr userDrawn="1"/>
        </p:nvSpPr>
        <p:spPr>
          <a:xfrm>
            <a:off x="6781792" y="3725337"/>
            <a:ext cx="2286000" cy="2323713"/>
          </a:xfrm>
          <a:prstGeom prst="rect">
            <a:avLst/>
          </a:prstGeom>
          <a:noFill/>
        </p:spPr>
        <p:txBody>
          <a:bodyPr wrap="square" numCol="1" spcCol="548640" rtlCol="0" anchor="t">
            <a:spAutoFit/>
          </a:bodyPr>
          <a:lstStyle/>
          <a:p>
            <a:pPr marL="0" lvl="0" indent="-342900" algn="l" defTabSz="914400" rtl="0" eaLnBrk="1" latinLnBrk="0" hangingPunct="1">
              <a:spcAft>
                <a:spcPts val="600"/>
              </a:spcAft>
              <a:buFont typeface="Arial" pitchFamily="34" charset="0"/>
              <a:buNone/>
            </a:pPr>
            <a:r>
              <a:rPr lang="en-US" sz="1000" kern="1200" baseline="0" dirty="0" smtClean="0">
                <a:solidFill>
                  <a:schemeClr val="bg1"/>
                </a:solidFill>
                <a:latin typeface="+mn-lt"/>
                <a:ea typeface="+mn-ea"/>
                <a:cs typeface="+mn-cs"/>
              </a:rPr>
              <a:t>Water pollution and related environmental health risks</a:t>
            </a:r>
          </a:p>
          <a:p>
            <a:pPr marL="0" lvl="0" indent="-342900" algn="l" defTabSz="914400" rtl="0" eaLnBrk="1" latinLnBrk="0" hangingPunct="1">
              <a:spcAft>
                <a:spcPts val="600"/>
              </a:spcAft>
              <a:buFont typeface="Arial" pitchFamily="34" charset="0"/>
              <a:buNone/>
            </a:pPr>
            <a:r>
              <a:rPr lang="en-US" sz="1000" kern="1200" baseline="0" dirty="0" smtClean="0">
                <a:solidFill>
                  <a:schemeClr val="bg1"/>
                </a:solidFill>
                <a:latin typeface="+mn-lt"/>
                <a:ea typeface="+mn-ea"/>
                <a:cs typeface="+mn-cs"/>
              </a:rPr>
              <a:t>Air pollution and related environmental health risks</a:t>
            </a:r>
          </a:p>
          <a:p>
            <a:pPr marL="0" lvl="0" indent="-342900" algn="l" defTabSz="914400" rtl="0" eaLnBrk="1" latinLnBrk="0" hangingPunct="1">
              <a:spcAft>
                <a:spcPts val="600"/>
              </a:spcAft>
              <a:buFont typeface="Arial" pitchFamily="34" charset="0"/>
              <a:buNone/>
            </a:pPr>
            <a:r>
              <a:rPr lang="en-US" sz="1000" kern="1200" baseline="0" dirty="0" smtClean="0">
                <a:solidFill>
                  <a:schemeClr val="bg1"/>
                </a:solidFill>
                <a:latin typeface="+mn-lt"/>
                <a:ea typeface="+mn-ea"/>
                <a:cs typeface="+mn-cs"/>
              </a:rPr>
              <a:t>Noise pollution (especially in urban areas)</a:t>
            </a:r>
          </a:p>
          <a:p>
            <a:pPr marL="0" lvl="0" indent="-342900" algn="l" defTabSz="914400" rtl="0" eaLnBrk="1" latinLnBrk="0" hangingPunct="1">
              <a:spcAft>
                <a:spcPts val="600"/>
              </a:spcAft>
              <a:buFont typeface="Arial" pitchFamily="34" charset="0"/>
              <a:buNone/>
            </a:pPr>
            <a:r>
              <a:rPr lang="en-US" sz="1000" kern="1200" baseline="0" dirty="0" smtClean="0">
                <a:solidFill>
                  <a:schemeClr val="bg1"/>
                </a:solidFill>
                <a:latin typeface="+mn-lt"/>
                <a:ea typeface="+mn-ea"/>
                <a:cs typeface="+mn-cs"/>
              </a:rPr>
              <a:t>Urban systems and grey infrastructure</a:t>
            </a:r>
          </a:p>
          <a:p>
            <a:pPr marL="0" lvl="0" indent="-342900" algn="l" defTabSz="914400" rtl="0" eaLnBrk="1" latinLnBrk="0" hangingPunct="1">
              <a:spcAft>
                <a:spcPts val="600"/>
              </a:spcAft>
              <a:buFont typeface="Arial" pitchFamily="34" charset="0"/>
              <a:buNone/>
            </a:pPr>
            <a:r>
              <a:rPr lang="en-US" sz="1000" kern="1200" baseline="0" dirty="0" smtClean="0">
                <a:solidFill>
                  <a:schemeClr val="bg1"/>
                </a:solidFill>
                <a:latin typeface="+mn-lt"/>
                <a:ea typeface="+mn-ea"/>
                <a:cs typeface="+mn-cs"/>
              </a:rPr>
              <a:t>Climate change and related environmental health risks</a:t>
            </a:r>
          </a:p>
          <a:p>
            <a:pPr marL="0" marR="0" lvl="0" indent="-342900" algn="l" defTabSz="914400" rtl="0" eaLnBrk="1" fontAlgn="auto" latinLnBrk="0" hangingPunct="1">
              <a:lnSpc>
                <a:spcPct val="100000"/>
              </a:lnSpc>
              <a:spcBef>
                <a:spcPts val="0"/>
              </a:spcBef>
              <a:spcAft>
                <a:spcPts val="600"/>
              </a:spcAft>
              <a:buClrTx/>
              <a:buSzTx/>
              <a:buFont typeface="Arial" pitchFamily="34" charset="0"/>
              <a:buNone/>
              <a:tabLst/>
              <a:defRPr/>
            </a:pPr>
            <a:r>
              <a:rPr lang="en-GB" sz="1000" kern="1200" baseline="0" dirty="0" smtClean="0">
                <a:solidFill>
                  <a:schemeClr val="bg1"/>
                </a:solidFill>
                <a:latin typeface="+mn-lt"/>
                <a:ea typeface="+mn-ea"/>
                <a:cs typeface="+mn-cs"/>
              </a:rPr>
              <a:t>Chemicals and related environmental health risks</a:t>
            </a:r>
          </a:p>
        </p:txBody>
      </p:sp>
      <p:sp>
        <p:nvSpPr>
          <p:cNvPr id="34" name="TextBox 33"/>
          <p:cNvSpPr txBox="1"/>
          <p:nvPr userDrawn="1"/>
        </p:nvSpPr>
        <p:spPr>
          <a:xfrm>
            <a:off x="685798" y="3294506"/>
            <a:ext cx="2683929" cy="430887"/>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0" kern="1200" dirty="0" smtClean="0">
                <a:solidFill>
                  <a:schemeClr val="bg1"/>
                </a:solidFill>
                <a:latin typeface="+mn-lt"/>
                <a:ea typeface="+mn-ea"/>
                <a:cs typeface="+mn-cs"/>
              </a:rPr>
              <a:t>Protecting, conserving and enhancing natural capital</a:t>
            </a:r>
          </a:p>
        </p:txBody>
      </p:sp>
      <p:sp>
        <p:nvSpPr>
          <p:cNvPr id="35" name="TextBox 34"/>
          <p:cNvSpPr txBox="1"/>
          <p:nvPr userDrawn="1"/>
        </p:nvSpPr>
        <p:spPr>
          <a:xfrm>
            <a:off x="3505198" y="3294506"/>
            <a:ext cx="2683929" cy="430887"/>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0" kern="1200" dirty="0" smtClean="0">
                <a:solidFill>
                  <a:schemeClr val="bg1">
                    <a:lumMod val="95000"/>
                  </a:schemeClr>
                </a:solidFill>
                <a:latin typeface="+mn-lt"/>
                <a:ea typeface="+mn-ea"/>
                <a:cs typeface="+mn-cs"/>
              </a:rPr>
              <a:t>Resource efficiency and the low-carbon economy</a:t>
            </a:r>
          </a:p>
        </p:txBody>
      </p:sp>
      <p:sp>
        <p:nvSpPr>
          <p:cNvPr id="36" name="TextBox 35"/>
          <p:cNvSpPr txBox="1"/>
          <p:nvPr userDrawn="1"/>
        </p:nvSpPr>
        <p:spPr>
          <a:xfrm>
            <a:off x="6400798" y="3302975"/>
            <a:ext cx="2683929" cy="430887"/>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0" kern="1200" dirty="0" smtClean="0">
                <a:solidFill>
                  <a:schemeClr val="bg1">
                    <a:lumMod val="95000"/>
                  </a:schemeClr>
                </a:solidFill>
                <a:latin typeface="+mn-lt"/>
                <a:ea typeface="+mn-ea"/>
                <a:cs typeface="+mn-cs"/>
              </a:rPr>
              <a:t>Safeguarding from environmental risks to health</a:t>
            </a:r>
            <a:endParaRPr lang="en-US" sz="1100" b="0" i="1" dirty="0"/>
          </a:p>
        </p:txBody>
      </p:sp>
      <p:pic>
        <p:nvPicPr>
          <p:cNvPr id="38" name="Picture 37" descr="Logo_H_White.png"/>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7620000" y="6262306"/>
            <a:ext cx="1981200" cy="367094"/>
          </a:xfrm>
          <a:prstGeom prst="rect">
            <a:avLst/>
          </a:prstGeom>
        </p:spPr>
      </p:pic>
      <p:sp>
        <p:nvSpPr>
          <p:cNvPr id="39" name="Pentagon 38"/>
          <p:cNvSpPr/>
          <p:nvPr userDrawn="1"/>
        </p:nvSpPr>
        <p:spPr>
          <a:xfrm>
            <a:off x="685801" y="3824199"/>
            <a:ext cx="381000" cy="214404"/>
          </a:xfrm>
          <a:prstGeom prst="homePlate">
            <a:avLst/>
          </a:prstGeom>
          <a:solidFill>
            <a:srgbClr val="3640A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40" name="Pentagon 39"/>
          <p:cNvSpPr/>
          <p:nvPr userDrawn="1"/>
        </p:nvSpPr>
        <p:spPr>
          <a:xfrm>
            <a:off x="685801" y="4191003"/>
            <a:ext cx="381000" cy="214404"/>
          </a:xfrm>
          <a:prstGeom prst="homePlate">
            <a:avLst/>
          </a:prstGeom>
          <a:solidFill>
            <a:srgbClr val="3640A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41" name="Pentagon 40"/>
          <p:cNvSpPr/>
          <p:nvPr userDrawn="1"/>
        </p:nvSpPr>
        <p:spPr>
          <a:xfrm>
            <a:off x="685801" y="4572003"/>
            <a:ext cx="381000" cy="214404"/>
          </a:xfrm>
          <a:prstGeom prst="homePlate">
            <a:avLst/>
          </a:prstGeom>
          <a:solidFill>
            <a:srgbClr val="3640A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42" name="Pentagon 41"/>
          <p:cNvSpPr/>
          <p:nvPr userDrawn="1"/>
        </p:nvSpPr>
        <p:spPr>
          <a:xfrm>
            <a:off x="685801" y="4953003"/>
            <a:ext cx="381000" cy="214404"/>
          </a:xfrm>
          <a:prstGeom prst="homePlate">
            <a:avLst/>
          </a:prstGeom>
          <a:solidFill>
            <a:srgbClr val="3640A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43" name="Pentagon 42"/>
          <p:cNvSpPr/>
          <p:nvPr userDrawn="1"/>
        </p:nvSpPr>
        <p:spPr>
          <a:xfrm>
            <a:off x="685801" y="5334003"/>
            <a:ext cx="381000" cy="214404"/>
          </a:xfrm>
          <a:prstGeom prst="homePlate">
            <a:avLst/>
          </a:prstGeom>
          <a:solidFill>
            <a:srgbClr val="3640A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44" name="Pentagon 43"/>
          <p:cNvSpPr/>
          <p:nvPr userDrawn="1"/>
        </p:nvSpPr>
        <p:spPr>
          <a:xfrm>
            <a:off x="685801" y="5715003"/>
            <a:ext cx="381000" cy="214404"/>
          </a:xfrm>
          <a:prstGeom prst="homePlate">
            <a:avLst/>
          </a:prstGeom>
          <a:solidFill>
            <a:srgbClr val="3640A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45" name="Pentagon 44">
            <a:hlinkClick r:id="" action="ppaction://noaction"/>
          </p:cNvPr>
          <p:cNvSpPr/>
          <p:nvPr userDrawn="1"/>
        </p:nvSpPr>
        <p:spPr>
          <a:xfrm>
            <a:off x="685801" y="6096003"/>
            <a:ext cx="381000" cy="214404"/>
          </a:xfrm>
          <a:prstGeom prst="homePlate">
            <a:avLst/>
          </a:prstGeom>
          <a:solidFill>
            <a:srgbClr val="3640A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46" name="Pentagon 45">
            <a:hlinkClick r:id="" action="ppaction://noaction"/>
          </p:cNvPr>
          <p:cNvSpPr/>
          <p:nvPr userDrawn="1"/>
        </p:nvSpPr>
        <p:spPr>
          <a:xfrm>
            <a:off x="3505200" y="3832666"/>
            <a:ext cx="381000" cy="214404"/>
          </a:xfrm>
          <a:prstGeom prst="homePlate">
            <a:avLst/>
          </a:prstGeom>
          <a:solidFill>
            <a:srgbClr val="3640A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47" name="Pentagon 46">
            <a:hlinkClick r:id="" action="ppaction://noaction"/>
          </p:cNvPr>
          <p:cNvSpPr/>
          <p:nvPr userDrawn="1"/>
        </p:nvSpPr>
        <p:spPr>
          <a:xfrm>
            <a:off x="3505200" y="4201074"/>
            <a:ext cx="381000" cy="214404"/>
          </a:xfrm>
          <a:prstGeom prst="homePlate">
            <a:avLst/>
          </a:prstGeom>
          <a:solidFill>
            <a:srgbClr val="3640A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48" name="Pentagon 47">
            <a:hlinkClick r:id="" action="ppaction://noaction"/>
          </p:cNvPr>
          <p:cNvSpPr/>
          <p:nvPr userDrawn="1"/>
        </p:nvSpPr>
        <p:spPr>
          <a:xfrm>
            <a:off x="3505200" y="4569482"/>
            <a:ext cx="381000" cy="214404"/>
          </a:xfrm>
          <a:prstGeom prst="homePlate">
            <a:avLst/>
          </a:prstGeom>
          <a:solidFill>
            <a:srgbClr val="3640A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49" name="Pentagon 48">
            <a:hlinkClick r:id="" action="ppaction://noaction"/>
          </p:cNvPr>
          <p:cNvSpPr/>
          <p:nvPr userDrawn="1"/>
        </p:nvSpPr>
        <p:spPr>
          <a:xfrm>
            <a:off x="3505200" y="4937890"/>
            <a:ext cx="381000" cy="214404"/>
          </a:xfrm>
          <a:prstGeom prst="homePlate">
            <a:avLst/>
          </a:prstGeom>
          <a:solidFill>
            <a:srgbClr val="3640A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50" name="Pentagon 49">
            <a:hlinkClick r:id="" action="ppaction://noaction"/>
          </p:cNvPr>
          <p:cNvSpPr/>
          <p:nvPr userDrawn="1"/>
        </p:nvSpPr>
        <p:spPr>
          <a:xfrm>
            <a:off x="3505200" y="5306298"/>
            <a:ext cx="381000" cy="214404"/>
          </a:xfrm>
          <a:prstGeom prst="homePlate">
            <a:avLst/>
          </a:prstGeom>
          <a:solidFill>
            <a:srgbClr val="3640A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51" name="Pentagon 50">
            <a:hlinkClick r:id="" action="ppaction://noaction"/>
          </p:cNvPr>
          <p:cNvSpPr/>
          <p:nvPr userDrawn="1"/>
        </p:nvSpPr>
        <p:spPr>
          <a:xfrm>
            <a:off x="3505200" y="5674706"/>
            <a:ext cx="381000" cy="214404"/>
          </a:xfrm>
          <a:prstGeom prst="homePlate">
            <a:avLst/>
          </a:prstGeom>
          <a:solidFill>
            <a:srgbClr val="3640A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52" name="Pentagon 51">
            <a:hlinkClick r:id="" action="ppaction://noaction"/>
          </p:cNvPr>
          <p:cNvSpPr/>
          <p:nvPr userDrawn="1"/>
        </p:nvSpPr>
        <p:spPr>
          <a:xfrm>
            <a:off x="3505200" y="6043113"/>
            <a:ext cx="381000" cy="214404"/>
          </a:xfrm>
          <a:prstGeom prst="homePlate">
            <a:avLst/>
          </a:prstGeom>
          <a:solidFill>
            <a:srgbClr val="3640A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53" name="Pentagon 52">
            <a:hlinkClick r:id="" action="ppaction://noaction"/>
          </p:cNvPr>
          <p:cNvSpPr/>
          <p:nvPr userDrawn="1"/>
        </p:nvSpPr>
        <p:spPr>
          <a:xfrm>
            <a:off x="6400801" y="3824199"/>
            <a:ext cx="381000" cy="214404"/>
          </a:xfrm>
          <a:prstGeom prst="homePlate">
            <a:avLst/>
          </a:prstGeom>
          <a:solidFill>
            <a:srgbClr val="3640A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54" name="Pentagon 53">
            <a:hlinkClick r:id="" action="ppaction://noaction"/>
          </p:cNvPr>
          <p:cNvSpPr/>
          <p:nvPr userDrawn="1"/>
        </p:nvSpPr>
        <p:spPr>
          <a:xfrm>
            <a:off x="6400801" y="4205199"/>
            <a:ext cx="381000" cy="214404"/>
          </a:xfrm>
          <a:prstGeom prst="homePlate">
            <a:avLst/>
          </a:prstGeom>
          <a:solidFill>
            <a:srgbClr val="3640A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55" name="Pentagon 54">
            <a:hlinkClick r:id="" action="ppaction://noaction"/>
          </p:cNvPr>
          <p:cNvSpPr/>
          <p:nvPr userDrawn="1"/>
        </p:nvSpPr>
        <p:spPr>
          <a:xfrm>
            <a:off x="6400801" y="4586199"/>
            <a:ext cx="381000" cy="214404"/>
          </a:xfrm>
          <a:prstGeom prst="homePlate">
            <a:avLst/>
          </a:prstGeom>
          <a:solidFill>
            <a:srgbClr val="3640A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56" name="Pentagon 55">
            <a:hlinkClick r:id="" action="ppaction://noaction"/>
          </p:cNvPr>
          <p:cNvSpPr/>
          <p:nvPr userDrawn="1"/>
        </p:nvSpPr>
        <p:spPr>
          <a:xfrm>
            <a:off x="6400801" y="4967199"/>
            <a:ext cx="381000" cy="214404"/>
          </a:xfrm>
          <a:prstGeom prst="homePlate">
            <a:avLst/>
          </a:prstGeom>
          <a:solidFill>
            <a:srgbClr val="3640A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57" name="Pentagon 56">
            <a:hlinkClick r:id="" action="ppaction://noaction"/>
          </p:cNvPr>
          <p:cNvSpPr/>
          <p:nvPr userDrawn="1"/>
        </p:nvSpPr>
        <p:spPr>
          <a:xfrm>
            <a:off x="6400801" y="5348199"/>
            <a:ext cx="381000" cy="214404"/>
          </a:xfrm>
          <a:prstGeom prst="homePlate">
            <a:avLst/>
          </a:prstGeom>
          <a:solidFill>
            <a:srgbClr val="3640A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33" name="Pentagon 32">
            <a:hlinkClick r:id="" action="ppaction://noaction"/>
          </p:cNvPr>
          <p:cNvSpPr/>
          <p:nvPr userDrawn="1"/>
        </p:nvSpPr>
        <p:spPr>
          <a:xfrm>
            <a:off x="685801" y="2923423"/>
            <a:ext cx="381000" cy="214404"/>
          </a:xfrm>
          <a:prstGeom prst="homePlate">
            <a:avLst/>
          </a:prstGeom>
          <a:solidFill>
            <a:srgbClr val="3640A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37" name="TextBox 36"/>
          <p:cNvSpPr txBox="1"/>
          <p:nvPr userDrawn="1"/>
        </p:nvSpPr>
        <p:spPr>
          <a:xfrm>
            <a:off x="1066800" y="2895609"/>
            <a:ext cx="6324600" cy="26161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i="0" kern="1200" dirty="0" smtClean="0">
                <a:solidFill>
                  <a:schemeClr val="bg1"/>
                </a:solidFill>
                <a:latin typeface="+mn-lt"/>
                <a:ea typeface="+mn-ea"/>
                <a:cs typeface="+mn-cs"/>
              </a:rPr>
              <a:t>Summary assessment of environmental trends</a:t>
            </a:r>
          </a:p>
        </p:txBody>
      </p:sp>
      <p:sp>
        <p:nvSpPr>
          <p:cNvPr id="64" name="Pentagon 63"/>
          <p:cNvSpPr/>
          <p:nvPr userDrawn="1"/>
        </p:nvSpPr>
        <p:spPr>
          <a:xfrm>
            <a:off x="685801" y="6096003"/>
            <a:ext cx="372536" cy="214404"/>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71" name="Pentagon 70">
            <a:hlinkClick r:id="" action="ppaction://noaction"/>
          </p:cNvPr>
          <p:cNvSpPr/>
          <p:nvPr userDrawn="1"/>
        </p:nvSpPr>
        <p:spPr>
          <a:xfrm>
            <a:off x="702729" y="3790324"/>
            <a:ext cx="2480738" cy="27576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72" name="Pentagon 71">
            <a:hlinkClick r:id="" action="ppaction://noaction"/>
          </p:cNvPr>
          <p:cNvSpPr/>
          <p:nvPr userDrawn="1"/>
        </p:nvSpPr>
        <p:spPr>
          <a:xfrm>
            <a:off x="702729" y="4157128"/>
            <a:ext cx="2480738" cy="27576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73" name="Pentagon 72">
            <a:hlinkClick r:id="" action="ppaction://noaction"/>
          </p:cNvPr>
          <p:cNvSpPr/>
          <p:nvPr userDrawn="1"/>
        </p:nvSpPr>
        <p:spPr>
          <a:xfrm>
            <a:off x="702729" y="4538128"/>
            <a:ext cx="2480738" cy="27576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74" name="Pentagon 73">
            <a:hlinkClick r:id="" action="ppaction://noaction"/>
          </p:cNvPr>
          <p:cNvSpPr/>
          <p:nvPr userDrawn="1"/>
        </p:nvSpPr>
        <p:spPr>
          <a:xfrm>
            <a:off x="702729" y="4919128"/>
            <a:ext cx="2480738" cy="27576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75" name="Pentagon 74">
            <a:hlinkClick r:id="" action="ppaction://noaction"/>
          </p:cNvPr>
          <p:cNvSpPr/>
          <p:nvPr userDrawn="1"/>
        </p:nvSpPr>
        <p:spPr>
          <a:xfrm>
            <a:off x="702729" y="5300128"/>
            <a:ext cx="2480738" cy="27576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76" name="Pentagon 75">
            <a:hlinkClick r:id="" action="ppaction://noaction"/>
          </p:cNvPr>
          <p:cNvSpPr/>
          <p:nvPr userDrawn="1"/>
        </p:nvSpPr>
        <p:spPr>
          <a:xfrm>
            <a:off x="702729" y="5681128"/>
            <a:ext cx="2480738" cy="27576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77" name="Pentagon 76">
            <a:hlinkClick r:id="" action="ppaction://noaction"/>
          </p:cNvPr>
          <p:cNvSpPr/>
          <p:nvPr userDrawn="1"/>
        </p:nvSpPr>
        <p:spPr>
          <a:xfrm>
            <a:off x="711195" y="6062128"/>
            <a:ext cx="2480738" cy="27576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78" name="Pentagon 77">
            <a:hlinkClick r:id="" action="ppaction://noaction"/>
          </p:cNvPr>
          <p:cNvSpPr/>
          <p:nvPr userDrawn="1"/>
        </p:nvSpPr>
        <p:spPr>
          <a:xfrm>
            <a:off x="3522128" y="3790324"/>
            <a:ext cx="2480738" cy="27576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79" name="Pentagon 78">
            <a:hlinkClick r:id="" action="ppaction://noaction"/>
          </p:cNvPr>
          <p:cNvSpPr/>
          <p:nvPr userDrawn="1"/>
        </p:nvSpPr>
        <p:spPr>
          <a:xfrm>
            <a:off x="3522128" y="4158732"/>
            <a:ext cx="2480738" cy="27576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80" name="Pentagon 79">
            <a:hlinkClick r:id="" action="ppaction://noaction"/>
          </p:cNvPr>
          <p:cNvSpPr/>
          <p:nvPr userDrawn="1"/>
        </p:nvSpPr>
        <p:spPr>
          <a:xfrm>
            <a:off x="3522128" y="4527140"/>
            <a:ext cx="2480738" cy="27576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81" name="Pentagon 80">
            <a:hlinkClick r:id="" action="ppaction://noaction"/>
          </p:cNvPr>
          <p:cNvSpPr/>
          <p:nvPr userDrawn="1"/>
        </p:nvSpPr>
        <p:spPr>
          <a:xfrm>
            <a:off x="3522128" y="4895548"/>
            <a:ext cx="2480738" cy="27576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82" name="Pentagon 81">
            <a:hlinkClick r:id="" action="ppaction://noaction"/>
          </p:cNvPr>
          <p:cNvSpPr/>
          <p:nvPr userDrawn="1"/>
        </p:nvSpPr>
        <p:spPr>
          <a:xfrm>
            <a:off x="3522128" y="5263956"/>
            <a:ext cx="2480738" cy="27576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83" name="Pentagon 82">
            <a:hlinkClick r:id="" action="ppaction://noaction"/>
          </p:cNvPr>
          <p:cNvSpPr/>
          <p:nvPr userDrawn="1"/>
        </p:nvSpPr>
        <p:spPr>
          <a:xfrm>
            <a:off x="3522128" y="5632364"/>
            <a:ext cx="2480738" cy="27576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84" name="Pentagon 83">
            <a:hlinkClick r:id="" action="ppaction://noaction"/>
          </p:cNvPr>
          <p:cNvSpPr/>
          <p:nvPr userDrawn="1"/>
        </p:nvSpPr>
        <p:spPr>
          <a:xfrm>
            <a:off x="3522128" y="6000771"/>
            <a:ext cx="2480738" cy="27576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85" name="Pentagon 84">
            <a:hlinkClick r:id="" action="ppaction://noaction"/>
          </p:cNvPr>
          <p:cNvSpPr/>
          <p:nvPr userDrawn="1"/>
        </p:nvSpPr>
        <p:spPr>
          <a:xfrm>
            <a:off x="6383860" y="3790324"/>
            <a:ext cx="2887140" cy="27576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86" name="Pentagon 85">
            <a:hlinkClick r:id="" action="ppaction://noaction"/>
          </p:cNvPr>
          <p:cNvSpPr/>
          <p:nvPr userDrawn="1"/>
        </p:nvSpPr>
        <p:spPr>
          <a:xfrm>
            <a:off x="6383860" y="4171324"/>
            <a:ext cx="2887140" cy="27576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87" name="Pentagon 86">
            <a:hlinkClick r:id="" action="ppaction://noaction"/>
          </p:cNvPr>
          <p:cNvSpPr/>
          <p:nvPr userDrawn="1"/>
        </p:nvSpPr>
        <p:spPr>
          <a:xfrm>
            <a:off x="6383860" y="4552324"/>
            <a:ext cx="2887140" cy="27576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88" name="Pentagon 87">
            <a:hlinkClick r:id="" action="ppaction://noaction"/>
          </p:cNvPr>
          <p:cNvSpPr/>
          <p:nvPr userDrawn="1"/>
        </p:nvSpPr>
        <p:spPr>
          <a:xfrm>
            <a:off x="6383860" y="4933324"/>
            <a:ext cx="2887140" cy="27576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89" name="Pentagon 88">
            <a:hlinkClick r:id="" action="ppaction://noaction"/>
          </p:cNvPr>
          <p:cNvSpPr/>
          <p:nvPr userDrawn="1"/>
        </p:nvSpPr>
        <p:spPr>
          <a:xfrm>
            <a:off x="6383860" y="5314324"/>
            <a:ext cx="2887140" cy="27576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90" name="Pentagon 89">
            <a:hlinkClick r:id="" action="ppaction://noaction"/>
          </p:cNvPr>
          <p:cNvSpPr/>
          <p:nvPr userDrawn="1"/>
        </p:nvSpPr>
        <p:spPr>
          <a:xfrm>
            <a:off x="702730" y="2889548"/>
            <a:ext cx="4326470" cy="27576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58" name="Pentagon 57"/>
          <p:cNvSpPr/>
          <p:nvPr userDrawn="1"/>
        </p:nvSpPr>
        <p:spPr>
          <a:xfrm>
            <a:off x="6421958" y="5729199"/>
            <a:ext cx="381000" cy="214404"/>
          </a:xfrm>
          <a:prstGeom prst="homePlate">
            <a:avLst/>
          </a:prstGeom>
          <a:solidFill>
            <a:srgbClr val="3640A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59" name="Pentagon 58">
            <a:hlinkClick r:id="" action="ppaction://noaction"/>
          </p:cNvPr>
          <p:cNvSpPr/>
          <p:nvPr userDrawn="1"/>
        </p:nvSpPr>
        <p:spPr>
          <a:xfrm>
            <a:off x="6383860" y="5701760"/>
            <a:ext cx="2887140" cy="27576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60" name="Title 1"/>
          <p:cNvSpPr txBox="1">
            <a:spLocks/>
          </p:cNvSpPr>
          <p:nvPr userDrawn="1"/>
        </p:nvSpPr>
        <p:spPr>
          <a:xfrm>
            <a:off x="5825067" y="609600"/>
            <a:ext cx="3318934" cy="2286000"/>
          </a:xfrm>
          <a:prstGeom prst="rect">
            <a:avLst/>
          </a:prstGeom>
        </p:spPr>
        <p:txBody>
          <a:bodyPr anchor="b">
            <a:noAutofit/>
          </a:bodyPr>
          <a:lstStyle/>
          <a:p>
            <a:pPr algn="r"/>
            <a:r>
              <a:rPr kumimoji="0" lang="en-US" sz="16000" b="0" i="0" u="none" strike="noStrike" kern="1200" cap="none" spc="0" normalizeH="0" baseline="0" noProof="0" dirty="0" smtClean="0">
                <a:ln>
                  <a:noFill/>
                </a:ln>
                <a:solidFill>
                  <a:srgbClr val="3640A4"/>
                </a:solidFill>
                <a:effectLst/>
                <a:uLnTx/>
                <a:uFillTx/>
                <a:latin typeface="Open Sans Extrabold" pitchFamily="34" charset="0"/>
                <a:ea typeface="Open Sans Extrabold" pitchFamily="34" charset="0"/>
                <a:cs typeface="Open Sans Extrabold" pitchFamily="34" charset="0"/>
              </a:rPr>
              <a:t>01</a:t>
            </a:r>
          </a:p>
        </p:txBody>
      </p:sp>
      <p:sp>
        <p:nvSpPr>
          <p:cNvPr id="69" name="Pentagon 68">
            <a:hlinkClick r:id="" action="ppaction://noaction"/>
          </p:cNvPr>
          <p:cNvSpPr/>
          <p:nvPr userDrawn="1"/>
        </p:nvSpPr>
        <p:spPr>
          <a:xfrm flipH="1">
            <a:off x="7162800" y="368300"/>
            <a:ext cx="1968500" cy="190500"/>
          </a:xfrm>
          <a:prstGeom prst="homePlat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800" b="0" dirty="0" smtClean="0">
                <a:ln>
                  <a:noFill/>
                </a:ln>
              </a:rPr>
              <a:t>BACK</a:t>
            </a:r>
            <a:r>
              <a:rPr lang="en-US" sz="800" b="0" baseline="0" dirty="0" smtClean="0">
                <a:ln>
                  <a:noFill/>
                </a:ln>
              </a:rPr>
              <a:t> TO TABLE OF CONTENTS</a:t>
            </a:r>
            <a:endParaRPr lang="en-US" sz="800" b="0" dirty="0">
              <a:ln>
                <a:noFill/>
              </a:ln>
            </a:endParaRPr>
          </a:p>
        </p:txBody>
      </p:sp>
    </p:spTree>
  </p:cSld>
  <p:clrMap bg1="lt1" tx1="dk1" bg2="lt2" tx2="dk2" accent1="accent1" accent2="accent2" accent3="accent3" accent4="accent4" accent5="accent5" accent6="accent6" hlink="hlink" folHlink="folHlink"/>
  <p:sldLayoutIdLst>
    <p:sldLayoutId id="2147483677"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4" name="Straight Connector 13"/>
          <p:cNvCxnSpPr/>
          <p:nvPr userDrawn="1"/>
        </p:nvCxnSpPr>
        <p:spPr>
          <a:xfrm>
            <a:off x="1752600" y="1524000"/>
            <a:ext cx="8153400" cy="0"/>
          </a:xfrm>
          <a:prstGeom prst="line">
            <a:avLst/>
          </a:prstGeom>
          <a:ln>
            <a:solidFill>
              <a:srgbClr val="202661"/>
            </a:solidFill>
          </a:ln>
        </p:spPr>
        <p:style>
          <a:lnRef idx="1">
            <a:schemeClr val="accent1"/>
          </a:lnRef>
          <a:fillRef idx="0">
            <a:schemeClr val="accent1"/>
          </a:fillRef>
          <a:effectRef idx="0">
            <a:schemeClr val="accent1"/>
          </a:effectRef>
          <a:fontRef idx="minor">
            <a:schemeClr val="tx1"/>
          </a:fontRef>
        </p:style>
      </p:cxnSp>
      <p:sp>
        <p:nvSpPr>
          <p:cNvPr id="20" name="Rectangle 19">
            <a:hlinkClick r:id="" action="ppaction://noaction"/>
          </p:cNvPr>
          <p:cNvSpPr/>
          <p:nvPr userDrawn="1"/>
        </p:nvSpPr>
        <p:spPr>
          <a:xfrm>
            <a:off x="8001000" y="1524000"/>
            <a:ext cx="822960" cy="304800"/>
          </a:xfrm>
          <a:prstGeom prst="rect">
            <a:avLst/>
          </a:prstGeom>
          <a:solidFill>
            <a:srgbClr val="007A8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700" b="1" dirty="0" smtClean="0">
                <a:ln>
                  <a:noFill/>
                </a:ln>
              </a:rPr>
              <a:t>COUNTRY COMPARISONS</a:t>
            </a:r>
            <a:endParaRPr lang="en-US" sz="700" b="1" dirty="0">
              <a:ln>
                <a:noFill/>
              </a:ln>
            </a:endParaRPr>
          </a:p>
        </p:txBody>
      </p:sp>
      <p:sp>
        <p:nvSpPr>
          <p:cNvPr id="25" name="Rectangle 24">
            <a:hlinkClick r:id="" action="ppaction://noaction"/>
          </p:cNvPr>
          <p:cNvSpPr/>
          <p:nvPr userDrawn="1"/>
        </p:nvSpPr>
        <p:spPr>
          <a:xfrm>
            <a:off x="6172200" y="1524000"/>
            <a:ext cx="822960" cy="304800"/>
          </a:xfrm>
          <a:prstGeom prst="rect">
            <a:avLst/>
          </a:prstGeom>
          <a:solidFill>
            <a:srgbClr val="833A88"/>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700" b="1" dirty="0" smtClean="0">
                <a:ln>
                  <a:noFill/>
                </a:ln>
              </a:rPr>
              <a:t>GLOBAL</a:t>
            </a:r>
          </a:p>
          <a:p>
            <a:pPr algn="ctr"/>
            <a:r>
              <a:rPr lang="en-US" sz="700" b="1" dirty="0" smtClean="0">
                <a:ln>
                  <a:noFill/>
                </a:ln>
              </a:rPr>
              <a:t>MEGATRENDS</a:t>
            </a:r>
            <a:endParaRPr lang="en-US" sz="700" b="1" dirty="0">
              <a:ln>
                <a:noFill/>
              </a:ln>
            </a:endParaRPr>
          </a:p>
        </p:txBody>
      </p:sp>
      <p:sp>
        <p:nvSpPr>
          <p:cNvPr id="26" name="Rectangle 25">
            <a:hlinkClick r:id="" action="ppaction://noaction"/>
          </p:cNvPr>
          <p:cNvSpPr/>
          <p:nvPr userDrawn="1"/>
        </p:nvSpPr>
        <p:spPr>
          <a:xfrm>
            <a:off x="7086600" y="1524000"/>
            <a:ext cx="822960" cy="304800"/>
          </a:xfrm>
          <a:prstGeom prst="rect">
            <a:avLst/>
          </a:prstGeom>
          <a:solidFill>
            <a:srgbClr val="54803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700" b="1" dirty="0" smtClean="0">
                <a:ln>
                  <a:noFill/>
                </a:ln>
              </a:rPr>
              <a:t>EUROPEAN</a:t>
            </a:r>
          </a:p>
          <a:p>
            <a:pPr algn="ctr"/>
            <a:r>
              <a:rPr lang="en-US" sz="700" b="1" dirty="0" smtClean="0">
                <a:ln>
                  <a:noFill/>
                </a:ln>
              </a:rPr>
              <a:t>BRIEFINGS</a:t>
            </a:r>
            <a:endParaRPr lang="en-US" sz="700" b="1" dirty="0">
              <a:ln>
                <a:noFill/>
              </a:ln>
            </a:endParaRPr>
          </a:p>
        </p:txBody>
      </p:sp>
      <p:sp>
        <p:nvSpPr>
          <p:cNvPr id="27" name="Rectangle 26">
            <a:hlinkClick r:id="" action="ppaction://noaction"/>
          </p:cNvPr>
          <p:cNvSpPr/>
          <p:nvPr userDrawn="1"/>
        </p:nvSpPr>
        <p:spPr>
          <a:xfrm>
            <a:off x="8915400" y="1524000"/>
            <a:ext cx="822960" cy="304800"/>
          </a:xfrm>
          <a:prstGeom prst="rect">
            <a:avLst/>
          </a:prstGeom>
          <a:solidFill>
            <a:srgbClr val="D63D2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700" b="1" dirty="0" smtClean="0">
                <a:ln>
                  <a:noFill/>
                </a:ln>
              </a:rPr>
              <a:t>COUNTRIES</a:t>
            </a:r>
            <a:r>
              <a:rPr lang="en-US" sz="700" b="1" baseline="0" dirty="0" smtClean="0">
                <a:ln>
                  <a:noFill/>
                </a:ln>
              </a:rPr>
              <a:t>  &amp; REGIONS</a:t>
            </a:r>
            <a:endParaRPr lang="en-US" sz="700" b="1" dirty="0">
              <a:ln>
                <a:noFill/>
              </a:ln>
            </a:endParaRPr>
          </a:p>
        </p:txBody>
      </p:sp>
      <p:sp>
        <p:nvSpPr>
          <p:cNvPr id="28" name="Rectangle 27">
            <a:hlinkClick r:id="" action="ppaction://noaction"/>
          </p:cNvPr>
          <p:cNvSpPr/>
          <p:nvPr userDrawn="1"/>
        </p:nvSpPr>
        <p:spPr>
          <a:xfrm>
            <a:off x="5273040" y="1524000"/>
            <a:ext cx="822960" cy="304800"/>
          </a:xfrm>
          <a:prstGeom prst="rect">
            <a:avLst/>
          </a:prstGeom>
          <a:solidFill>
            <a:srgbClr val="20266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700" b="1" dirty="0" smtClean="0">
                <a:ln>
                  <a:noFill/>
                </a:ln>
              </a:rPr>
              <a:t>SYNTHESIS</a:t>
            </a:r>
          </a:p>
          <a:p>
            <a:pPr algn="ctr"/>
            <a:r>
              <a:rPr lang="en-US" sz="700" b="1" dirty="0" smtClean="0">
                <a:ln>
                  <a:noFill/>
                </a:ln>
              </a:rPr>
              <a:t>REPORT</a:t>
            </a:r>
            <a:endParaRPr lang="en-US" sz="700" b="1" dirty="0">
              <a:ln>
                <a:noFill/>
              </a:ln>
            </a:endParaRPr>
          </a:p>
        </p:txBody>
      </p:sp>
      <p:pic>
        <p:nvPicPr>
          <p:cNvPr id="11" name="Picture 10"/>
          <p:cNvPicPr>
            <a:picLocks noChangeAspect="1"/>
          </p:cNvPicPr>
          <p:nvPr userDrawn="1"/>
        </p:nvPicPr>
        <p:blipFill>
          <a:blip r:embed="rId8" cstate="screen">
            <a:extLst>
              <a:ext uri="{28A0092B-C50C-407E-A947-70E740481C1C}">
                <a14:useLocalDpi xmlns:a14="http://schemas.microsoft.com/office/drawing/2010/main" val="0"/>
              </a:ext>
            </a:extLst>
          </a:blip>
          <a:stretch>
            <a:fillRect/>
          </a:stretch>
        </p:blipFill>
        <p:spPr>
          <a:xfrm>
            <a:off x="7863000" y="6300751"/>
            <a:ext cx="1800000" cy="362026"/>
          </a:xfrm>
          <a:prstGeom prst="rect">
            <a:avLst/>
          </a:prstGeom>
        </p:spPr>
      </p:pic>
      <p:sp>
        <p:nvSpPr>
          <p:cNvPr id="12" name="Rectangle 11">
            <a:hlinkClick r:id="" action="ppaction://noaction"/>
          </p:cNvPr>
          <p:cNvSpPr/>
          <p:nvPr userDrawn="1"/>
        </p:nvSpPr>
        <p:spPr>
          <a:xfrm>
            <a:off x="1905000" y="152400"/>
            <a:ext cx="719666" cy="2308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3110343"/>
      </p:ext>
    </p:extLst>
  </p:cSld>
  <p:clrMap bg1="lt1" tx1="dk1" bg2="lt2" tx2="dk2" accent1="accent1" accent2="accent2" accent3="accent3" accent4="accent4" accent5="accent5" accent6="accent6" hlink="hlink" folHlink="folHlink"/>
  <p:sldLayoutIdLst>
    <p:sldLayoutId id="2147483693" r:id="rId1"/>
    <p:sldLayoutId id="2147483712" r:id="rId2"/>
    <p:sldLayoutId id="2147483718" r:id="rId3"/>
    <p:sldLayoutId id="2147483713" r:id="rId4"/>
    <p:sldLayoutId id="2147483714" r:id="rId5"/>
    <p:sldLayoutId id="2147483715" r:id="rId6"/>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825283"/>
        </a:solidFill>
        <a:effectLst/>
      </p:bgPr>
    </p:bg>
    <p:spTree>
      <p:nvGrpSpPr>
        <p:cNvPr id="1" name=""/>
        <p:cNvGrpSpPr/>
        <p:nvPr/>
      </p:nvGrpSpPr>
      <p:grpSpPr>
        <a:xfrm>
          <a:off x="0" y="0"/>
          <a:ext cx="0" cy="0"/>
          <a:chOff x="0" y="0"/>
          <a:chExt cx="0" cy="0"/>
        </a:xfrm>
      </p:grpSpPr>
      <p:sp>
        <p:nvSpPr>
          <p:cNvPr id="7" name="Title 1"/>
          <p:cNvSpPr txBox="1">
            <a:spLocks/>
          </p:cNvSpPr>
          <p:nvPr userDrawn="1"/>
        </p:nvSpPr>
        <p:spPr>
          <a:xfrm>
            <a:off x="533400" y="533402"/>
            <a:ext cx="6477000" cy="2133599"/>
          </a:xfrm>
          <a:prstGeom prst="rect">
            <a:avLst/>
          </a:prstGeom>
        </p:spPr>
        <p:txBody>
          <a:bodyPr anchor="b">
            <a:noAutofit/>
          </a:bodyPr>
          <a:lstStyle/>
          <a:p>
            <a:endParaRPr lang="en-US" sz="2000" kern="1200" baseline="0" dirty="0" smtClean="0">
              <a:solidFill>
                <a:schemeClr val="tx1"/>
              </a:solidFill>
              <a:latin typeface="+mn-lt"/>
              <a:ea typeface="+mn-ea"/>
              <a:cs typeface="+mn-cs"/>
            </a:endParaRPr>
          </a:p>
          <a:p>
            <a:r>
              <a:rPr lang="en-US" sz="6600" kern="1200" baseline="0" dirty="0" smtClean="0">
                <a:solidFill>
                  <a:schemeClr val="bg1"/>
                </a:solidFill>
                <a:latin typeface="+mn-lt"/>
                <a:ea typeface="+mn-ea"/>
                <a:cs typeface="+mn-cs"/>
              </a:rPr>
              <a:t>Global </a:t>
            </a:r>
          </a:p>
          <a:p>
            <a:r>
              <a:rPr lang="en-US" sz="6600" kern="1200" baseline="0" dirty="0" smtClean="0">
                <a:solidFill>
                  <a:schemeClr val="bg1"/>
                </a:solidFill>
                <a:latin typeface="+mn-lt"/>
                <a:ea typeface="+mn-ea"/>
                <a:cs typeface="+mn-cs"/>
              </a:rPr>
              <a:t>megatrends</a:t>
            </a:r>
            <a:endParaRPr kumimoji="0" lang="en-US" sz="6600" b="0"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15" name="Title 1"/>
          <p:cNvSpPr txBox="1">
            <a:spLocks/>
          </p:cNvSpPr>
          <p:nvPr userDrawn="1"/>
        </p:nvSpPr>
        <p:spPr>
          <a:xfrm>
            <a:off x="5825067" y="609600"/>
            <a:ext cx="3318934" cy="2286000"/>
          </a:xfrm>
          <a:prstGeom prst="rect">
            <a:avLst/>
          </a:prstGeom>
        </p:spPr>
        <p:txBody>
          <a:bodyPr anchor="b">
            <a:noAutofit/>
          </a:bodyPr>
          <a:lstStyle/>
          <a:p>
            <a:endParaRPr lang="en-US" sz="16000" kern="1200" baseline="0" dirty="0" smtClean="0">
              <a:solidFill>
                <a:schemeClr val="tx1"/>
              </a:solidFill>
              <a:latin typeface="+mn-lt"/>
              <a:ea typeface="+mn-ea"/>
              <a:cs typeface="+mn-cs"/>
            </a:endParaRPr>
          </a:p>
          <a:p>
            <a:pPr algn="r"/>
            <a:r>
              <a:rPr kumimoji="0" lang="en-US" sz="16000" b="0" i="0" u="none" strike="noStrike" kern="1200" cap="none" spc="0" normalizeH="0" baseline="0" noProof="0" dirty="0" smtClean="0">
                <a:ln>
                  <a:noFill/>
                </a:ln>
                <a:solidFill>
                  <a:srgbClr val="BA74B5"/>
                </a:solidFill>
                <a:effectLst/>
                <a:uLnTx/>
                <a:uFillTx/>
                <a:latin typeface="Open Sans Extrabold" pitchFamily="34" charset="0"/>
                <a:ea typeface="Open Sans Extrabold" pitchFamily="34" charset="0"/>
                <a:cs typeface="Open Sans Extrabold" pitchFamily="34" charset="0"/>
              </a:rPr>
              <a:t>02</a:t>
            </a:r>
          </a:p>
        </p:txBody>
      </p:sp>
      <p:cxnSp>
        <p:nvCxnSpPr>
          <p:cNvPr id="17" name="Straight Connector 16"/>
          <p:cNvCxnSpPr/>
          <p:nvPr userDrawn="1"/>
        </p:nvCxnSpPr>
        <p:spPr>
          <a:xfrm>
            <a:off x="685800" y="2895600"/>
            <a:ext cx="8458200"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pic>
        <p:nvPicPr>
          <p:cNvPr id="27" name="Picture 26" descr="Logo_H_White.png"/>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7620000" y="6262306"/>
            <a:ext cx="1981200" cy="367094"/>
          </a:xfrm>
          <a:prstGeom prst="rect">
            <a:avLst/>
          </a:prstGeom>
        </p:spPr>
      </p:pic>
      <p:sp>
        <p:nvSpPr>
          <p:cNvPr id="19" name="Pentagon 18">
            <a:hlinkClick r:id="" action="ppaction://noaction"/>
          </p:cNvPr>
          <p:cNvSpPr/>
          <p:nvPr userDrawn="1"/>
        </p:nvSpPr>
        <p:spPr>
          <a:xfrm>
            <a:off x="685801" y="3505200"/>
            <a:ext cx="381000" cy="228600"/>
          </a:xfrm>
          <a:prstGeom prst="homePlate">
            <a:avLst/>
          </a:prstGeom>
          <a:solidFill>
            <a:srgbClr val="BA74B5"/>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23" name="Pentagon 22">
            <a:hlinkClick r:id="" action="ppaction://noaction"/>
          </p:cNvPr>
          <p:cNvSpPr/>
          <p:nvPr userDrawn="1"/>
        </p:nvSpPr>
        <p:spPr>
          <a:xfrm>
            <a:off x="685801" y="3953933"/>
            <a:ext cx="381000" cy="228600"/>
          </a:xfrm>
          <a:prstGeom prst="homePlate">
            <a:avLst/>
          </a:prstGeom>
          <a:solidFill>
            <a:srgbClr val="BA74B5"/>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24" name="Pentagon 23">
            <a:hlinkClick r:id="" action="ppaction://noaction"/>
          </p:cNvPr>
          <p:cNvSpPr/>
          <p:nvPr userDrawn="1"/>
        </p:nvSpPr>
        <p:spPr>
          <a:xfrm>
            <a:off x="685801" y="4402666"/>
            <a:ext cx="381000" cy="228600"/>
          </a:xfrm>
          <a:prstGeom prst="homePlate">
            <a:avLst/>
          </a:prstGeom>
          <a:solidFill>
            <a:srgbClr val="BA74B5"/>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26" name="Pentagon 25">
            <a:hlinkClick r:id="" action="ppaction://noaction"/>
          </p:cNvPr>
          <p:cNvSpPr/>
          <p:nvPr userDrawn="1"/>
        </p:nvSpPr>
        <p:spPr>
          <a:xfrm>
            <a:off x="685801" y="4851399"/>
            <a:ext cx="381000" cy="228600"/>
          </a:xfrm>
          <a:prstGeom prst="homePlate">
            <a:avLst/>
          </a:prstGeom>
          <a:solidFill>
            <a:srgbClr val="BA74B5"/>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28" name="Pentagon 27">
            <a:hlinkClick r:id="" action="ppaction://noaction"/>
          </p:cNvPr>
          <p:cNvSpPr/>
          <p:nvPr userDrawn="1"/>
        </p:nvSpPr>
        <p:spPr>
          <a:xfrm>
            <a:off x="685801" y="5300132"/>
            <a:ext cx="381000" cy="228600"/>
          </a:xfrm>
          <a:prstGeom prst="homePlate">
            <a:avLst/>
          </a:prstGeom>
          <a:solidFill>
            <a:srgbClr val="BA74B5"/>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29" name="Pentagon 28">
            <a:hlinkClick r:id="" action="ppaction://noaction"/>
          </p:cNvPr>
          <p:cNvSpPr/>
          <p:nvPr userDrawn="1"/>
        </p:nvSpPr>
        <p:spPr>
          <a:xfrm>
            <a:off x="685801" y="5748865"/>
            <a:ext cx="381000" cy="228600"/>
          </a:xfrm>
          <a:prstGeom prst="homePlate">
            <a:avLst/>
          </a:prstGeom>
          <a:solidFill>
            <a:srgbClr val="BA74B5"/>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37" name="Pentagon 36">
            <a:hlinkClick r:id="" action="ppaction://noaction"/>
          </p:cNvPr>
          <p:cNvSpPr/>
          <p:nvPr userDrawn="1"/>
        </p:nvSpPr>
        <p:spPr>
          <a:xfrm>
            <a:off x="4114800" y="3505200"/>
            <a:ext cx="381000" cy="228600"/>
          </a:xfrm>
          <a:prstGeom prst="homePlate">
            <a:avLst/>
          </a:prstGeom>
          <a:solidFill>
            <a:srgbClr val="BA74B5"/>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38" name="Pentagon 37">
            <a:hlinkClick r:id="" action="ppaction://noaction"/>
          </p:cNvPr>
          <p:cNvSpPr/>
          <p:nvPr userDrawn="1"/>
        </p:nvSpPr>
        <p:spPr>
          <a:xfrm>
            <a:off x="4114800" y="3924300"/>
            <a:ext cx="381000" cy="228600"/>
          </a:xfrm>
          <a:prstGeom prst="homePlate">
            <a:avLst/>
          </a:prstGeom>
          <a:solidFill>
            <a:srgbClr val="BA74B5"/>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39" name="Pentagon 38">
            <a:hlinkClick r:id="" action="ppaction://noaction"/>
          </p:cNvPr>
          <p:cNvSpPr/>
          <p:nvPr userDrawn="1"/>
        </p:nvSpPr>
        <p:spPr>
          <a:xfrm>
            <a:off x="4114800" y="4343400"/>
            <a:ext cx="381000" cy="228600"/>
          </a:xfrm>
          <a:prstGeom prst="homePlate">
            <a:avLst/>
          </a:prstGeom>
          <a:solidFill>
            <a:srgbClr val="BA74B5"/>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40" name="Pentagon 39">
            <a:hlinkClick r:id="" action="ppaction://noaction"/>
          </p:cNvPr>
          <p:cNvSpPr/>
          <p:nvPr userDrawn="1"/>
        </p:nvSpPr>
        <p:spPr>
          <a:xfrm>
            <a:off x="4114800" y="4762500"/>
            <a:ext cx="381000" cy="228600"/>
          </a:xfrm>
          <a:prstGeom prst="homePlate">
            <a:avLst/>
          </a:prstGeom>
          <a:solidFill>
            <a:srgbClr val="BA74B5"/>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41" name="Pentagon 40">
            <a:hlinkClick r:id="" action="ppaction://noaction"/>
          </p:cNvPr>
          <p:cNvSpPr/>
          <p:nvPr userDrawn="1"/>
        </p:nvSpPr>
        <p:spPr>
          <a:xfrm>
            <a:off x="4114800" y="5181600"/>
            <a:ext cx="381000" cy="228600"/>
          </a:xfrm>
          <a:prstGeom prst="homePlate">
            <a:avLst/>
          </a:prstGeom>
          <a:solidFill>
            <a:srgbClr val="BA74B5"/>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2" name="TextBox 1"/>
          <p:cNvSpPr txBox="1"/>
          <p:nvPr userDrawn="1"/>
        </p:nvSpPr>
        <p:spPr>
          <a:xfrm>
            <a:off x="4495802" y="3496776"/>
            <a:ext cx="3781805" cy="1938992"/>
          </a:xfrm>
          <a:prstGeom prst="rect">
            <a:avLst/>
          </a:prstGeom>
          <a:noFill/>
        </p:spPr>
        <p:txBody>
          <a:bodyPr wrap="none" rtlCol="0">
            <a:spAutoFit/>
          </a:bodyPr>
          <a:lstStyle/>
          <a:p>
            <a:pPr marL="0" algn="l" defTabSz="914400" rtl="0" eaLnBrk="1" latinLnBrk="0" hangingPunct="1">
              <a:spcAft>
                <a:spcPts val="1800"/>
              </a:spcAft>
            </a:pPr>
            <a:r>
              <a:rPr lang="en-GB" sz="1200" kern="1200" baseline="0" dirty="0" smtClean="0">
                <a:solidFill>
                  <a:schemeClr val="bg1"/>
                </a:solidFill>
                <a:latin typeface="+mn-lt"/>
                <a:ea typeface="+mn-ea"/>
                <a:cs typeface="+mn-cs"/>
              </a:rPr>
              <a:t>Intensified global competition for resources</a:t>
            </a:r>
          </a:p>
          <a:p>
            <a:pPr marL="0" algn="l" defTabSz="914400" rtl="0" eaLnBrk="1" latinLnBrk="0" hangingPunct="1">
              <a:spcAft>
                <a:spcPts val="1800"/>
              </a:spcAft>
            </a:pPr>
            <a:r>
              <a:rPr lang="en-GB" sz="1200" kern="1200" baseline="0" dirty="0" smtClean="0">
                <a:solidFill>
                  <a:schemeClr val="bg1"/>
                </a:solidFill>
                <a:latin typeface="+mn-lt"/>
                <a:ea typeface="+mn-ea"/>
                <a:cs typeface="+mn-cs"/>
              </a:rPr>
              <a:t>Growing pressures on ecosystems</a:t>
            </a:r>
          </a:p>
          <a:p>
            <a:pPr marL="0" algn="l" defTabSz="914400" rtl="0" eaLnBrk="1" latinLnBrk="0" hangingPunct="1">
              <a:spcAft>
                <a:spcPts val="1800"/>
              </a:spcAft>
            </a:pPr>
            <a:r>
              <a:rPr lang="en-GB" sz="1200" kern="1200" baseline="0" dirty="0" smtClean="0">
                <a:solidFill>
                  <a:schemeClr val="bg1"/>
                </a:solidFill>
                <a:latin typeface="+mn-lt"/>
                <a:ea typeface="+mn-ea"/>
                <a:cs typeface="+mn-cs"/>
              </a:rPr>
              <a:t>Increasingly severe consequences of climate change</a:t>
            </a:r>
          </a:p>
          <a:p>
            <a:pPr marL="0" algn="l" defTabSz="914400" rtl="0" eaLnBrk="1" latinLnBrk="0" hangingPunct="1">
              <a:spcAft>
                <a:spcPts val="1800"/>
              </a:spcAft>
            </a:pPr>
            <a:r>
              <a:rPr lang="en-GB" sz="1200" kern="1200" baseline="0" dirty="0" smtClean="0">
                <a:solidFill>
                  <a:schemeClr val="bg1"/>
                </a:solidFill>
                <a:latin typeface="+mn-lt"/>
                <a:ea typeface="+mn-ea"/>
                <a:cs typeface="+mn-cs"/>
              </a:rPr>
              <a:t>Increasing environmental pollution</a:t>
            </a:r>
          </a:p>
          <a:p>
            <a:pPr marL="0" algn="l" defTabSz="914400" rtl="0" eaLnBrk="1" latinLnBrk="0" hangingPunct="1">
              <a:spcAft>
                <a:spcPts val="1800"/>
              </a:spcAft>
            </a:pPr>
            <a:r>
              <a:rPr lang="en-GB" sz="1200" kern="1200" baseline="0" dirty="0" smtClean="0">
                <a:solidFill>
                  <a:schemeClr val="bg1"/>
                </a:solidFill>
                <a:latin typeface="+mn-lt"/>
                <a:ea typeface="+mn-ea"/>
                <a:cs typeface="+mn-cs"/>
              </a:rPr>
              <a:t>Diversifying approaches to governance</a:t>
            </a:r>
            <a:endParaRPr lang="en-US" sz="1200" kern="1200" baseline="0" dirty="0" smtClean="0">
              <a:solidFill>
                <a:schemeClr val="bg1"/>
              </a:solidFill>
              <a:latin typeface="+mn-lt"/>
              <a:ea typeface="+mn-ea"/>
              <a:cs typeface="+mn-cs"/>
            </a:endParaRPr>
          </a:p>
        </p:txBody>
      </p:sp>
      <p:sp>
        <p:nvSpPr>
          <p:cNvPr id="3" name="Rectangle 2"/>
          <p:cNvSpPr/>
          <p:nvPr userDrawn="1"/>
        </p:nvSpPr>
        <p:spPr>
          <a:xfrm>
            <a:off x="1058335" y="3497520"/>
            <a:ext cx="2904065" cy="2539157"/>
          </a:xfrm>
          <a:prstGeom prst="rect">
            <a:avLst/>
          </a:prstGeom>
        </p:spPr>
        <p:txBody>
          <a:bodyPr wrap="square">
            <a:spAutoFit/>
          </a:bodyPr>
          <a:lstStyle/>
          <a:p>
            <a:pPr>
              <a:spcAft>
                <a:spcPts val="1800"/>
              </a:spcAft>
            </a:pPr>
            <a:r>
              <a:rPr lang="en-GB" sz="1200" kern="1200" baseline="0" dirty="0" smtClean="0">
                <a:solidFill>
                  <a:schemeClr val="bg1"/>
                </a:solidFill>
                <a:latin typeface="+mn-lt"/>
                <a:ea typeface="+mn-ea"/>
                <a:cs typeface="+mn-cs"/>
              </a:rPr>
              <a:t>Diverging global population trends</a:t>
            </a:r>
          </a:p>
          <a:p>
            <a:pPr>
              <a:spcAft>
                <a:spcPts val="1800"/>
              </a:spcAft>
            </a:pPr>
            <a:r>
              <a:rPr lang="en-GB" sz="1200" kern="1200" baseline="0" dirty="0" smtClean="0">
                <a:solidFill>
                  <a:schemeClr val="bg1"/>
                </a:solidFill>
                <a:latin typeface="+mn-lt"/>
                <a:ea typeface="+mn-ea"/>
                <a:cs typeface="+mn-cs"/>
              </a:rPr>
              <a:t>Towards a more urban world</a:t>
            </a:r>
          </a:p>
          <a:p>
            <a:pPr>
              <a:spcAft>
                <a:spcPts val="1400"/>
              </a:spcAft>
            </a:pPr>
            <a:r>
              <a:rPr lang="en-GB" sz="1200" kern="1200" baseline="0" dirty="0" smtClean="0">
                <a:solidFill>
                  <a:schemeClr val="bg1"/>
                </a:solidFill>
                <a:latin typeface="+mn-lt"/>
                <a:ea typeface="+mn-ea"/>
                <a:cs typeface="+mn-cs"/>
              </a:rPr>
              <a:t>Changing disease burdens</a:t>
            </a:r>
            <a:br>
              <a:rPr lang="en-GB" sz="1200" kern="1200" baseline="0" dirty="0" smtClean="0">
                <a:solidFill>
                  <a:schemeClr val="bg1"/>
                </a:solidFill>
                <a:latin typeface="+mn-lt"/>
                <a:ea typeface="+mn-ea"/>
                <a:cs typeface="+mn-cs"/>
              </a:rPr>
            </a:br>
            <a:r>
              <a:rPr lang="en-GB" sz="1200" kern="1200" baseline="0" dirty="0" smtClean="0">
                <a:solidFill>
                  <a:schemeClr val="bg1"/>
                </a:solidFill>
                <a:latin typeface="+mn-lt"/>
                <a:ea typeface="+mn-ea"/>
                <a:cs typeface="+mn-cs"/>
              </a:rPr>
              <a:t>and risks of pandemics</a:t>
            </a:r>
          </a:p>
          <a:p>
            <a:pPr>
              <a:spcAft>
                <a:spcPts val="1800"/>
              </a:spcAft>
            </a:pPr>
            <a:r>
              <a:rPr lang="en-GB" sz="1200" kern="1200" baseline="0" dirty="0" smtClean="0">
                <a:solidFill>
                  <a:schemeClr val="bg1"/>
                </a:solidFill>
                <a:latin typeface="+mn-lt"/>
                <a:ea typeface="+mn-ea"/>
                <a:cs typeface="+mn-cs"/>
              </a:rPr>
              <a:t>Accelerating technological change</a:t>
            </a:r>
          </a:p>
          <a:p>
            <a:pPr>
              <a:spcAft>
                <a:spcPts val="1800"/>
              </a:spcAft>
            </a:pPr>
            <a:r>
              <a:rPr lang="en-GB" sz="1200" kern="1200" baseline="0" dirty="0" smtClean="0">
                <a:solidFill>
                  <a:schemeClr val="bg1"/>
                </a:solidFill>
                <a:latin typeface="+mn-lt"/>
                <a:ea typeface="+mn-ea"/>
                <a:cs typeface="+mn-cs"/>
              </a:rPr>
              <a:t>Continued economic growth?</a:t>
            </a:r>
          </a:p>
          <a:p>
            <a:pPr>
              <a:spcAft>
                <a:spcPts val="1800"/>
              </a:spcAft>
            </a:pPr>
            <a:r>
              <a:rPr lang="en-GB" sz="1200" kern="1200" baseline="0" dirty="0" smtClean="0">
                <a:solidFill>
                  <a:schemeClr val="bg1"/>
                </a:solidFill>
                <a:latin typeface="+mn-lt"/>
                <a:ea typeface="+mn-ea"/>
                <a:cs typeface="+mn-cs"/>
              </a:rPr>
              <a:t>An increasingly multipolar world</a:t>
            </a:r>
          </a:p>
        </p:txBody>
      </p:sp>
      <p:sp>
        <p:nvSpPr>
          <p:cNvPr id="21" name="Pentagon 20">
            <a:hlinkClick r:id="" action="ppaction://noaction"/>
          </p:cNvPr>
          <p:cNvSpPr/>
          <p:nvPr userDrawn="1"/>
        </p:nvSpPr>
        <p:spPr>
          <a:xfrm flipH="1">
            <a:off x="7162800" y="368300"/>
            <a:ext cx="1968500" cy="190500"/>
          </a:xfrm>
          <a:prstGeom prst="homePlat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800" b="0" dirty="0" smtClean="0">
                <a:ln>
                  <a:noFill/>
                </a:ln>
              </a:rPr>
              <a:t>BACK</a:t>
            </a:r>
            <a:r>
              <a:rPr lang="en-US" sz="800" b="0" baseline="0" dirty="0" smtClean="0">
                <a:ln>
                  <a:noFill/>
                </a:ln>
              </a:rPr>
              <a:t> TO TABLE OF CONTENTS</a:t>
            </a:r>
            <a:endParaRPr lang="en-US" sz="800" b="0" dirty="0">
              <a:ln>
                <a:noFill/>
              </a:ln>
            </a:endParaRPr>
          </a:p>
        </p:txBody>
      </p:sp>
      <p:sp>
        <p:nvSpPr>
          <p:cNvPr id="20" name="Pentagon 19">
            <a:hlinkClick r:id="" action="ppaction://noaction"/>
          </p:cNvPr>
          <p:cNvSpPr/>
          <p:nvPr userDrawn="1"/>
        </p:nvSpPr>
        <p:spPr>
          <a:xfrm>
            <a:off x="685802" y="3428209"/>
            <a:ext cx="3022598" cy="364855"/>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22" name="Pentagon 21">
            <a:hlinkClick r:id="" action="ppaction://noaction"/>
          </p:cNvPr>
          <p:cNvSpPr/>
          <p:nvPr userDrawn="1"/>
        </p:nvSpPr>
        <p:spPr>
          <a:xfrm>
            <a:off x="685802" y="3876942"/>
            <a:ext cx="3022598" cy="364855"/>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25" name="Pentagon 24">
            <a:hlinkClick r:id="" action="ppaction://noaction"/>
          </p:cNvPr>
          <p:cNvSpPr/>
          <p:nvPr userDrawn="1"/>
        </p:nvSpPr>
        <p:spPr>
          <a:xfrm>
            <a:off x="685802" y="4325675"/>
            <a:ext cx="3022598" cy="364855"/>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30" name="Pentagon 29">
            <a:hlinkClick r:id="" action="ppaction://noaction"/>
          </p:cNvPr>
          <p:cNvSpPr/>
          <p:nvPr userDrawn="1"/>
        </p:nvSpPr>
        <p:spPr>
          <a:xfrm>
            <a:off x="685802" y="4774408"/>
            <a:ext cx="3022598" cy="364855"/>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31" name="Pentagon 30">
            <a:hlinkClick r:id="" action="ppaction://noaction"/>
          </p:cNvPr>
          <p:cNvSpPr/>
          <p:nvPr userDrawn="1"/>
        </p:nvSpPr>
        <p:spPr>
          <a:xfrm>
            <a:off x="685802" y="5223141"/>
            <a:ext cx="3022598" cy="364855"/>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32" name="Pentagon 31">
            <a:hlinkClick r:id="" action="ppaction://noaction"/>
          </p:cNvPr>
          <p:cNvSpPr/>
          <p:nvPr userDrawn="1"/>
        </p:nvSpPr>
        <p:spPr>
          <a:xfrm>
            <a:off x="685802" y="5671874"/>
            <a:ext cx="3022598" cy="364855"/>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33" name="Pentagon 32">
            <a:hlinkClick r:id="" action="ppaction://noaction"/>
          </p:cNvPr>
          <p:cNvSpPr/>
          <p:nvPr userDrawn="1"/>
        </p:nvSpPr>
        <p:spPr>
          <a:xfrm>
            <a:off x="4114799" y="3420654"/>
            <a:ext cx="4162807" cy="40627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34" name="Pentagon 33">
            <a:hlinkClick r:id="" action="ppaction://noaction"/>
          </p:cNvPr>
          <p:cNvSpPr/>
          <p:nvPr userDrawn="1"/>
        </p:nvSpPr>
        <p:spPr>
          <a:xfrm>
            <a:off x="4114799" y="3839754"/>
            <a:ext cx="4162807" cy="40627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35" name="Pentagon 34">
            <a:hlinkClick r:id="" action="ppaction://noaction"/>
          </p:cNvPr>
          <p:cNvSpPr/>
          <p:nvPr userDrawn="1"/>
        </p:nvSpPr>
        <p:spPr>
          <a:xfrm>
            <a:off x="4114799" y="4258854"/>
            <a:ext cx="4162807" cy="40627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36" name="Pentagon 35">
            <a:hlinkClick r:id="" action="ppaction://noaction"/>
          </p:cNvPr>
          <p:cNvSpPr/>
          <p:nvPr userDrawn="1"/>
        </p:nvSpPr>
        <p:spPr>
          <a:xfrm>
            <a:off x="4114799" y="4677954"/>
            <a:ext cx="4162807" cy="40627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42" name="Pentagon 41">
            <a:hlinkClick r:id="" action="ppaction://noaction"/>
          </p:cNvPr>
          <p:cNvSpPr/>
          <p:nvPr userDrawn="1"/>
        </p:nvSpPr>
        <p:spPr>
          <a:xfrm>
            <a:off x="4114799" y="5097054"/>
            <a:ext cx="4162807" cy="406277"/>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Tree>
  </p:cSld>
  <p:clrMap bg1="lt1" tx1="dk1" bg2="lt2" tx2="dk2" accent1="accent1" accent2="accent2" accent3="accent3" accent4="accent4" accent5="accent5" accent6="accent6" hlink="hlink" folHlink="folHlink"/>
  <p:sldLayoutIdLst>
    <p:sldLayoutId id="2147483680"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7FA643"/>
        </a:solidFill>
        <a:effectLst/>
      </p:bgPr>
    </p:bg>
    <p:spTree>
      <p:nvGrpSpPr>
        <p:cNvPr id="1" name=""/>
        <p:cNvGrpSpPr/>
        <p:nvPr/>
      </p:nvGrpSpPr>
      <p:grpSpPr>
        <a:xfrm>
          <a:off x="0" y="0"/>
          <a:ext cx="0" cy="0"/>
          <a:chOff x="0" y="0"/>
          <a:chExt cx="0" cy="0"/>
        </a:xfrm>
      </p:grpSpPr>
      <p:sp>
        <p:nvSpPr>
          <p:cNvPr id="7" name="Title 1"/>
          <p:cNvSpPr txBox="1">
            <a:spLocks/>
          </p:cNvSpPr>
          <p:nvPr userDrawn="1"/>
        </p:nvSpPr>
        <p:spPr>
          <a:xfrm>
            <a:off x="533400" y="533402"/>
            <a:ext cx="6477000" cy="2133599"/>
          </a:xfrm>
          <a:prstGeom prst="rect">
            <a:avLst/>
          </a:prstGeom>
        </p:spPr>
        <p:txBody>
          <a:bodyPr anchor="b">
            <a:noAutofit/>
          </a:bodyPr>
          <a:lstStyle/>
          <a:p>
            <a:endParaRPr lang="en-US" sz="2000" kern="1200" baseline="0" dirty="0" smtClean="0">
              <a:solidFill>
                <a:schemeClr val="tx1"/>
              </a:solidFill>
              <a:latin typeface="+mn-lt"/>
              <a:ea typeface="+mn-ea"/>
              <a:cs typeface="+mn-cs"/>
            </a:endParaRPr>
          </a:p>
          <a:p>
            <a:r>
              <a:rPr lang="en-US" sz="6600" kern="1200" baseline="0" dirty="0" smtClean="0">
                <a:solidFill>
                  <a:schemeClr val="bg1"/>
                </a:solidFill>
                <a:latin typeface="+mn-lt"/>
                <a:ea typeface="+mn-ea"/>
                <a:cs typeface="+mn-cs"/>
              </a:rPr>
              <a:t>European</a:t>
            </a:r>
          </a:p>
          <a:p>
            <a:r>
              <a:rPr kumimoji="0" lang="en-US" sz="6600" b="0" i="0" u="none" strike="noStrike" kern="1200" cap="none" spc="0" normalizeH="0" baseline="0" noProof="0" dirty="0" smtClean="0">
                <a:ln>
                  <a:noFill/>
                </a:ln>
                <a:solidFill>
                  <a:schemeClr val="bg1"/>
                </a:solidFill>
                <a:effectLst/>
                <a:uLnTx/>
                <a:uFillTx/>
                <a:latin typeface="+mn-lt"/>
                <a:ea typeface="+mn-ea"/>
                <a:cs typeface="+mn-cs"/>
              </a:rPr>
              <a:t>briefings</a:t>
            </a:r>
            <a:endParaRPr kumimoji="0" lang="en-US" sz="6600" b="0"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15" name="Title 1"/>
          <p:cNvSpPr txBox="1">
            <a:spLocks/>
          </p:cNvSpPr>
          <p:nvPr userDrawn="1"/>
        </p:nvSpPr>
        <p:spPr>
          <a:xfrm>
            <a:off x="6468533" y="609600"/>
            <a:ext cx="2675467" cy="2286000"/>
          </a:xfrm>
          <a:prstGeom prst="rect">
            <a:avLst/>
          </a:prstGeom>
        </p:spPr>
        <p:txBody>
          <a:bodyPr anchor="b">
            <a:noAutofit/>
          </a:bodyPr>
          <a:lstStyle/>
          <a:p>
            <a:pPr algn="r"/>
            <a:r>
              <a:rPr kumimoji="0" lang="en-US" sz="16000" b="0" i="0" u="none" strike="noStrike" kern="1200" cap="none" spc="0" normalizeH="0" baseline="0" noProof="0" dirty="0" smtClean="0">
                <a:ln>
                  <a:noFill/>
                </a:ln>
                <a:solidFill>
                  <a:srgbClr val="B2CF87"/>
                </a:solidFill>
                <a:effectLst/>
                <a:uLnTx/>
                <a:uFillTx/>
                <a:latin typeface="Open Sans Extrabold" pitchFamily="34" charset="0"/>
                <a:ea typeface="Open Sans Extrabold" pitchFamily="34" charset="0"/>
                <a:cs typeface="Open Sans Extrabold" pitchFamily="34" charset="0"/>
              </a:rPr>
              <a:t>03</a:t>
            </a:r>
          </a:p>
        </p:txBody>
      </p:sp>
      <p:cxnSp>
        <p:nvCxnSpPr>
          <p:cNvPr id="17" name="Straight Connector 16"/>
          <p:cNvCxnSpPr/>
          <p:nvPr userDrawn="1"/>
        </p:nvCxnSpPr>
        <p:spPr>
          <a:xfrm>
            <a:off x="685800" y="2895600"/>
            <a:ext cx="8458200"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userDrawn="1"/>
        </p:nvSpPr>
        <p:spPr>
          <a:xfrm>
            <a:off x="1067229" y="3279338"/>
            <a:ext cx="2362199" cy="3393237"/>
          </a:xfrm>
          <a:prstGeom prst="rect">
            <a:avLst/>
          </a:prstGeom>
          <a:noFill/>
        </p:spPr>
        <p:txBody>
          <a:bodyPr wrap="square" numCol="1" spcCol="548640" rtlCol="0" anchor="t">
            <a:spAutoFit/>
          </a:bodyPr>
          <a:lstStyle/>
          <a:p>
            <a:pPr lvl="0">
              <a:spcAft>
                <a:spcPts val="1000"/>
              </a:spcAft>
            </a:pPr>
            <a:r>
              <a:rPr lang="en-GB" sz="1100" kern="1200" dirty="0" smtClean="0">
                <a:solidFill>
                  <a:schemeClr val="bg1"/>
                </a:solidFill>
                <a:latin typeface="+mn-lt"/>
                <a:ea typeface="+mn-ea"/>
                <a:cs typeface="+mn-cs"/>
              </a:rPr>
              <a:t>Air pollution</a:t>
            </a:r>
            <a:endParaRPr lang="en-US" sz="1100" dirty="0" smtClean="0">
              <a:solidFill>
                <a:schemeClr val="bg1"/>
              </a:solidFill>
            </a:endParaRPr>
          </a:p>
          <a:p>
            <a:pPr lvl="0">
              <a:spcAft>
                <a:spcPts val="800"/>
              </a:spcAft>
            </a:pPr>
            <a:r>
              <a:rPr lang="en-GB" sz="1100" kern="1200" dirty="0" smtClean="0">
                <a:solidFill>
                  <a:schemeClr val="bg1"/>
                </a:solidFill>
                <a:latin typeface="+mn-lt"/>
                <a:ea typeface="+mn-ea"/>
                <a:cs typeface="+mn-cs"/>
              </a:rPr>
              <a:t>Biodiversity</a:t>
            </a:r>
            <a:endParaRPr lang="en-US" sz="1100" dirty="0" smtClean="0">
              <a:solidFill>
                <a:schemeClr val="bg1"/>
              </a:solidFill>
            </a:endParaRPr>
          </a:p>
          <a:p>
            <a:pPr lvl="0">
              <a:spcAft>
                <a:spcPts val="400"/>
              </a:spcAft>
            </a:pPr>
            <a:r>
              <a:rPr lang="en-GB" sz="1100" kern="1200" dirty="0" smtClean="0">
                <a:solidFill>
                  <a:schemeClr val="bg1"/>
                </a:solidFill>
                <a:latin typeface="+mn-lt"/>
                <a:ea typeface="+mn-ea"/>
                <a:cs typeface="+mn-cs"/>
              </a:rPr>
              <a:t>Climate change impacts and adaptation</a:t>
            </a:r>
            <a:endParaRPr lang="en-US" sz="1100" dirty="0" smtClean="0">
              <a:solidFill>
                <a:schemeClr val="bg1"/>
              </a:solidFill>
            </a:endParaRPr>
          </a:p>
          <a:p>
            <a:pPr lvl="0">
              <a:spcAft>
                <a:spcPts val="1000"/>
              </a:spcAft>
            </a:pPr>
            <a:r>
              <a:rPr lang="en-GB" sz="1100" kern="1200" dirty="0" smtClean="0">
                <a:solidFill>
                  <a:schemeClr val="bg1"/>
                </a:solidFill>
                <a:latin typeface="+mn-lt"/>
                <a:ea typeface="+mn-ea"/>
                <a:cs typeface="+mn-cs"/>
              </a:rPr>
              <a:t>Forests</a:t>
            </a:r>
            <a:endParaRPr lang="en-US" sz="1100" dirty="0" smtClean="0">
              <a:solidFill>
                <a:schemeClr val="bg1"/>
              </a:solidFill>
            </a:endParaRPr>
          </a:p>
          <a:p>
            <a:pPr lvl="0">
              <a:spcAft>
                <a:spcPts val="1000"/>
              </a:spcAft>
            </a:pPr>
            <a:r>
              <a:rPr lang="en-GB" sz="1100" kern="1200" dirty="0" smtClean="0">
                <a:solidFill>
                  <a:schemeClr val="bg1"/>
                </a:solidFill>
                <a:latin typeface="+mn-lt"/>
                <a:ea typeface="+mn-ea"/>
                <a:cs typeface="+mn-cs"/>
              </a:rPr>
              <a:t>Freshwater quality</a:t>
            </a:r>
            <a:endParaRPr lang="en-US" sz="1100" dirty="0" smtClean="0">
              <a:solidFill>
                <a:schemeClr val="bg1"/>
              </a:solidFill>
            </a:endParaRPr>
          </a:p>
          <a:p>
            <a:pPr lvl="0">
              <a:spcAft>
                <a:spcPts val="1200"/>
              </a:spcAft>
            </a:pPr>
            <a:r>
              <a:rPr lang="en-GB" sz="1100" kern="1200" dirty="0" smtClean="0">
                <a:solidFill>
                  <a:schemeClr val="bg1"/>
                </a:solidFill>
                <a:latin typeface="+mn-lt"/>
                <a:ea typeface="+mn-ea"/>
                <a:cs typeface="+mn-cs"/>
              </a:rPr>
              <a:t>Land systems</a:t>
            </a:r>
            <a:endParaRPr lang="en-US" sz="1100" dirty="0" smtClean="0">
              <a:solidFill>
                <a:schemeClr val="bg1"/>
              </a:solidFill>
            </a:endParaRPr>
          </a:p>
          <a:p>
            <a:pPr lvl="0">
              <a:spcAft>
                <a:spcPts val="1100"/>
              </a:spcAft>
            </a:pPr>
            <a:r>
              <a:rPr lang="en-GB" sz="1100" kern="1200" dirty="0" smtClean="0">
                <a:solidFill>
                  <a:schemeClr val="bg1"/>
                </a:solidFill>
                <a:latin typeface="+mn-lt"/>
                <a:ea typeface="+mn-ea"/>
                <a:cs typeface="+mn-cs"/>
              </a:rPr>
              <a:t>Marine environment</a:t>
            </a:r>
            <a:endParaRPr lang="en-US" sz="1100" dirty="0" smtClean="0">
              <a:solidFill>
                <a:schemeClr val="bg1"/>
              </a:solidFill>
            </a:endParaRPr>
          </a:p>
          <a:p>
            <a:pPr lvl="0">
              <a:spcAft>
                <a:spcPts val="1200"/>
              </a:spcAft>
            </a:pPr>
            <a:r>
              <a:rPr lang="en-GB" sz="1100" kern="1200" dirty="0" smtClean="0">
                <a:solidFill>
                  <a:schemeClr val="bg1"/>
                </a:solidFill>
                <a:latin typeface="+mn-lt"/>
                <a:ea typeface="+mn-ea"/>
                <a:cs typeface="+mn-cs"/>
              </a:rPr>
              <a:t>Mitigating climate change</a:t>
            </a:r>
            <a:endParaRPr lang="en-US" sz="1100" dirty="0" smtClean="0">
              <a:solidFill>
                <a:schemeClr val="bg1"/>
              </a:solidFill>
            </a:endParaRPr>
          </a:p>
          <a:p>
            <a:pPr lvl="0">
              <a:spcAft>
                <a:spcPts val="1000"/>
              </a:spcAft>
            </a:pPr>
            <a:r>
              <a:rPr lang="en-GB" sz="1100" kern="1200" dirty="0" smtClean="0">
                <a:solidFill>
                  <a:schemeClr val="bg1"/>
                </a:solidFill>
                <a:latin typeface="+mn-lt"/>
                <a:ea typeface="+mn-ea"/>
                <a:cs typeface="+mn-cs"/>
              </a:rPr>
              <a:t>Noise</a:t>
            </a:r>
          </a:p>
          <a:p>
            <a:pPr lvl="0">
              <a:spcAft>
                <a:spcPts val="1000"/>
              </a:spcAft>
            </a:pPr>
            <a:r>
              <a:rPr lang="en-US" sz="1100" kern="1200" dirty="0" smtClean="0">
                <a:solidFill>
                  <a:schemeClr val="bg1"/>
                </a:solidFill>
                <a:latin typeface="+mn-lt"/>
                <a:ea typeface="+mn-ea"/>
                <a:cs typeface="+mn-cs"/>
              </a:rPr>
              <a:t>Soil</a:t>
            </a:r>
          </a:p>
          <a:p>
            <a:pPr lvl="0">
              <a:spcAft>
                <a:spcPts val="1000"/>
              </a:spcAft>
            </a:pPr>
            <a:r>
              <a:rPr lang="en-US" sz="1100" kern="1200" dirty="0" smtClean="0">
                <a:solidFill>
                  <a:schemeClr val="bg1"/>
                </a:solidFill>
                <a:latin typeface="+mn-lt"/>
                <a:ea typeface="+mn-ea"/>
                <a:cs typeface="+mn-cs"/>
              </a:rPr>
              <a:t>Waste</a:t>
            </a:r>
            <a:endParaRPr lang="en-US" sz="1100" dirty="0" smtClean="0">
              <a:solidFill>
                <a:schemeClr val="bg1"/>
              </a:solidFill>
            </a:endParaRPr>
          </a:p>
        </p:txBody>
      </p:sp>
      <p:sp>
        <p:nvSpPr>
          <p:cNvPr id="35" name="TextBox 34"/>
          <p:cNvSpPr txBox="1"/>
          <p:nvPr userDrawn="1"/>
        </p:nvSpPr>
        <p:spPr>
          <a:xfrm>
            <a:off x="3915833" y="3279338"/>
            <a:ext cx="2362200" cy="3516347"/>
          </a:xfrm>
          <a:prstGeom prst="rect">
            <a:avLst/>
          </a:prstGeom>
          <a:noFill/>
        </p:spPr>
        <p:txBody>
          <a:bodyPr wrap="square" numCol="1" spcCol="548640" rtlCol="0" anchor="t">
            <a:spAutoFit/>
          </a:bodyPr>
          <a:lstStyle/>
          <a:p>
            <a:pPr lvl="0">
              <a:spcAft>
                <a:spcPts val="1500"/>
              </a:spcAft>
            </a:pPr>
            <a:r>
              <a:rPr lang="en-GB" sz="1100" kern="1200" dirty="0" smtClean="0">
                <a:solidFill>
                  <a:schemeClr val="bg1"/>
                </a:solidFill>
                <a:latin typeface="+mn-lt"/>
                <a:ea typeface="+mn-ea"/>
                <a:cs typeface="+mn-cs"/>
              </a:rPr>
              <a:t>Agriculture</a:t>
            </a:r>
            <a:endParaRPr lang="en-US" sz="1100" dirty="0" smtClean="0">
              <a:solidFill>
                <a:schemeClr val="bg1"/>
              </a:solidFill>
            </a:endParaRPr>
          </a:p>
          <a:p>
            <a:pPr lvl="0">
              <a:spcAft>
                <a:spcPts val="1500"/>
              </a:spcAft>
            </a:pPr>
            <a:r>
              <a:rPr lang="en-GB" sz="1100" kern="1200" dirty="0" smtClean="0">
                <a:solidFill>
                  <a:schemeClr val="bg1"/>
                </a:solidFill>
                <a:latin typeface="+mn-lt"/>
                <a:ea typeface="+mn-ea"/>
                <a:cs typeface="+mn-cs"/>
              </a:rPr>
              <a:t>Consumption</a:t>
            </a:r>
            <a:endParaRPr lang="en-US" sz="1100" dirty="0" smtClean="0">
              <a:solidFill>
                <a:schemeClr val="bg1"/>
              </a:solidFill>
            </a:endParaRPr>
          </a:p>
          <a:p>
            <a:pPr lvl="0">
              <a:spcAft>
                <a:spcPts val="1500"/>
              </a:spcAft>
            </a:pPr>
            <a:r>
              <a:rPr lang="en-GB" sz="1100" kern="1200" dirty="0" smtClean="0">
                <a:solidFill>
                  <a:schemeClr val="bg1"/>
                </a:solidFill>
                <a:latin typeface="+mn-lt"/>
                <a:ea typeface="+mn-ea"/>
                <a:cs typeface="+mn-cs"/>
              </a:rPr>
              <a:t>Energy</a:t>
            </a:r>
            <a:endParaRPr lang="en-US" sz="1100" dirty="0" smtClean="0">
              <a:solidFill>
                <a:schemeClr val="bg1"/>
              </a:solidFill>
            </a:endParaRPr>
          </a:p>
          <a:p>
            <a:pPr lvl="0">
              <a:spcAft>
                <a:spcPts val="1500"/>
              </a:spcAft>
            </a:pPr>
            <a:r>
              <a:rPr lang="en-GB" sz="1100" kern="1200" dirty="0" smtClean="0">
                <a:solidFill>
                  <a:schemeClr val="bg1"/>
                </a:solidFill>
                <a:latin typeface="+mn-lt"/>
                <a:ea typeface="+mn-ea"/>
                <a:cs typeface="+mn-cs"/>
              </a:rPr>
              <a:t>Health and environment</a:t>
            </a:r>
            <a:endParaRPr lang="en-US" sz="1100" dirty="0" smtClean="0">
              <a:solidFill>
                <a:schemeClr val="bg1"/>
              </a:solidFill>
            </a:endParaRPr>
          </a:p>
          <a:p>
            <a:pPr lvl="0">
              <a:spcAft>
                <a:spcPts val="1500"/>
              </a:spcAft>
            </a:pPr>
            <a:r>
              <a:rPr lang="en-GB" sz="1100" kern="1200" dirty="0" smtClean="0">
                <a:solidFill>
                  <a:schemeClr val="bg1"/>
                </a:solidFill>
                <a:latin typeface="+mn-lt"/>
                <a:ea typeface="+mn-ea"/>
                <a:cs typeface="+mn-cs"/>
              </a:rPr>
              <a:t>Industry</a:t>
            </a:r>
            <a:endParaRPr lang="en-US" sz="1100" dirty="0" smtClean="0">
              <a:solidFill>
                <a:schemeClr val="bg1"/>
              </a:solidFill>
            </a:endParaRPr>
          </a:p>
          <a:p>
            <a:pPr lvl="0">
              <a:spcAft>
                <a:spcPts val="1500"/>
              </a:spcAft>
            </a:pPr>
            <a:r>
              <a:rPr lang="en-GB" sz="1100" kern="1200" dirty="0" smtClean="0">
                <a:solidFill>
                  <a:schemeClr val="bg1"/>
                </a:solidFill>
                <a:latin typeface="+mn-lt"/>
                <a:ea typeface="+mn-ea"/>
                <a:cs typeface="+mn-cs"/>
              </a:rPr>
              <a:t>Maritime activities </a:t>
            </a:r>
            <a:endParaRPr lang="en-US" sz="1100" dirty="0" smtClean="0">
              <a:solidFill>
                <a:schemeClr val="bg1"/>
              </a:solidFill>
            </a:endParaRPr>
          </a:p>
          <a:p>
            <a:pPr lvl="0">
              <a:spcAft>
                <a:spcPts val="1500"/>
              </a:spcAft>
            </a:pPr>
            <a:r>
              <a:rPr lang="en-GB" sz="1100" kern="1200" dirty="0" smtClean="0">
                <a:solidFill>
                  <a:schemeClr val="bg1"/>
                </a:solidFill>
                <a:latin typeface="+mn-lt"/>
                <a:ea typeface="+mn-ea"/>
                <a:cs typeface="+mn-cs"/>
              </a:rPr>
              <a:t>Resource efficiency</a:t>
            </a:r>
          </a:p>
          <a:p>
            <a:pPr lvl="0">
              <a:spcAft>
                <a:spcPts val="1500"/>
              </a:spcAft>
            </a:pPr>
            <a:r>
              <a:rPr lang="en-GB" sz="1100" kern="1200" dirty="0" smtClean="0">
                <a:solidFill>
                  <a:schemeClr val="bg1"/>
                </a:solidFill>
                <a:latin typeface="+mn-lt"/>
                <a:ea typeface="+mn-ea"/>
                <a:cs typeface="+mn-cs"/>
              </a:rPr>
              <a:t>Tourism</a:t>
            </a:r>
          </a:p>
          <a:p>
            <a:pPr lvl="0">
              <a:spcAft>
                <a:spcPts val="1500"/>
              </a:spcAft>
            </a:pPr>
            <a:r>
              <a:rPr lang="en-GB" sz="1100" kern="1200" dirty="0" smtClean="0">
                <a:solidFill>
                  <a:schemeClr val="bg1"/>
                </a:solidFill>
                <a:latin typeface="+mn-lt"/>
                <a:ea typeface="+mn-ea"/>
                <a:cs typeface="+mn-cs"/>
              </a:rPr>
              <a:t>Transport</a:t>
            </a:r>
            <a:endParaRPr lang="en-US" sz="1100" dirty="0" smtClean="0">
              <a:solidFill>
                <a:schemeClr val="bg1"/>
              </a:solidFill>
            </a:endParaRPr>
          </a:p>
          <a:p>
            <a:pPr lvl="0">
              <a:spcAft>
                <a:spcPts val="1650"/>
              </a:spcAft>
            </a:pPr>
            <a:endParaRPr lang="en-US" sz="1100" dirty="0" smtClean="0">
              <a:solidFill>
                <a:schemeClr val="bg1"/>
              </a:solidFill>
            </a:endParaRPr>
          </a:p>
        </p:txBody>
      </p:sp>
      <p:sp>
        <p:nvSpPr>
          <p:cNvPr id="44" name="TextBox 43"/>
          <p:cNvSpPr txBox="1"/>
          <p:nvPr userDrawn="1"/>
        </p:nvSpPr>
        <p:spPr>
          <a:xfrm>
            <a:off x="6972922" y="3279338"/>
            <a:ext cx="2362200" cy="1880002"/>
          </a:xfrm>
          <a:prstGeom prst="rect">
            <a:avLst/>
          </a:prstGeom>
          <a:noFill/>
        </p:spPr>
        <p:txBody>
          <a:bodyPr wrap="square" numCol="1" spcCol="548640" rtlCol="0" anchor="t">
            <a:spAutoFit/>
          </a:bodyPr>
          <a:lstStyle/>
          <a:p>
            <a:pPr marL="0" marR="0" lvl="0" indent="0" algn="l" defTabSz="914400" rtl="0" eaLnBrk="1" fontAlgn="auto" latinLnBrk="0" hangingPunct="1">
              <a:lnSpc>
                <a:spcPct val="100000"/>
              </a:lnSpc>
              <a:spcBef>
                <a:spcPts val="0"/>
              </a:spcBef>
              <a:spcAft>
                <a:spcPts val="1500"/>
              </a:spcAft>
              <a:buClrTx/>
              <a:buSzTx/>
              <a:buFontTx/>
              <a:buNone/>
              <a:tabLst/>
              <a:defRPr/>
            </a:pPr>
            <a:r>
              <a:rPr lang="en-GB" sz="1100" kern="1200" dirty="0" smtClean="0">
                <a:solidFill>
                  <a:schemeClr val="bg1"/>
                </a:solidFill>
                <a:latin typeface="+mn-lt"/>
                <a:ea typeface="+mn-ea"/>
                <a:cs typeface="+mn-cs"/>
              </a:rPr>
              <a:t>The air and climate system</a:t>
            </a:r>
            <a:endParaRPr lang="en-US" sz="1100" dirty="0" smtClean="0">
              <a:solidFill>
                <a:schemeClr val="bg1"/>
              </a:solidFill>
            </a:endParaRPr>
          </a:p>
          <a:p>
            <a:pPr lvl="0">
              <a:spcAft>
                <a:spcPts val="1300"/>
              </a:spcAft>
            </a:pPr>
            <a:r>
              <a:rPr lang="en-GB" sz="1100" kern="1200" dirty="0" smtClean="0">
                <a:solidFill>
                  <a:schemeClr val="bg1"/>
                </a:solidFill>
                <a:latin typeface="+mn-lt"/>
                <a:ea typeface="+mn-ea"/>
                <a:cs typeface="+mn-cs"/>
              </a:rPr>
              <a:t>Green economy </a:t>
            </a:r>
            <a:endParaRPr lang="en-US" sz="1100" dirty="0" smtClean="0">
              <a:solidFill>
                <a:schemeClr val="bg1"/>
              </a:solidFill>
            </a:endParaRPr>
          </a:p>
          <a:p>
            <a:pPr lvl="0">
              <a:spcAft>
                <a:spcPts val="1000"/>
              </a:spcAft>
            </a:pPr>
            <a:r>
              <a:rPr lang="en-GB" sz="1100" kern="1200" dirty="0" smtClean="0">
                <a:solidFill>
                  <a:schemeClr val="bg1"/>
                </a:solidFill>
                <a:latin typeface="+mn-lt"/>
                <a:ea typeface="+mn-ea"/>
                <a:cs typeface="+mn-cs"/>
              </a:rPr>
              <a:t>Hydrological systems and sustainable water management</a:t>
            </a:r>
            <a:endParaRPr lang="en-US" sz="1100" dirty="0" smtClean="0">
              <a:solidFill>
                <a:schemeClr val="bg1"/>
              </a:solidFill>
            </a:endParaRPr>
          </a:p>
          <a:p>
            <a:pPr lvl="0">
              <a:spcAft>
                <a:spcPts val="900"/>
              </a:spcAft>
            </a:pPr>
            <a:r>
              <a:rPr lang="en-GB" sz="1100" kern="1200" dirty="0" smtClean="0">
                <a:solidFill>
                  <a:schemeClr val="bg1"/>
                </a:solidFill>
                <a:latin typeface="+mn-lt"/>
                <a:ea typeface="+mn-ea"/>
                <a:cs typeface="+mn-cs"/>
              </a:rPr>
              <a:t>Natural capital and ecosystem services</a:t>
            </a:r>
            <a:endParaRPr lang="en-US" sz="1100" dirty="0" smtClean="0">
              <a:solidFill>
                <a:schemeClr val="bg1"/>
              </a:solidFill>
            </a:endParaRPr>
          </a:p>
          <a:p>
            <a:pPr lvl="0">
              <a:spcAft>
                <a:spcPts val="1500"/>
              </a:spcAft>
            </a:pPr>
            <a:r>
              <a:rPr lang="en-GB" sz="1100" kern="1200" dirty="0" smtClean="0">
                <a:solidFill>
                  <a:schemeClr val="bg1"/>
                </a:solidFill>
                <a:latin typeface="+mn-lt"/>
                <a:ea typeface="+mn-ea"/>
                <a:cs typeface="+mn-cs"/>
              </a:rPr>
              <a:t>Urban systems</a:t>
            </a:r>
            <a:endParaRPr lang="en-US" sz="1100" dirty="0">
              <a:solidFill>
                <a:schemeClr val="bg1"/>
              </a:solidFill>
            </a:endParaRPr>
          </a:p>
        </p:txBody>
      </p:sp>
      <p:pic>
        <p:nvPicPr>
          <p:cNvPr id="54" name="Picture 53" descr="Logo_H_White.png"/>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7620000" y="6262306"/>
            <a:ext cx="1981200" cy="367094"/>
          </a:xfrm>
          <a:prstGeom prst="rect">
            <a:avLst/>
          </a:prstGeom>
        </p:spPr>
      </p:pic>
      <p:sp>
        <p:nvSpPr>
          <p:cNvPr id="53" name="Pentagon 52">
            <a:hlinkClick r:id="" action="ppaction://noaction"/>
          </p:cNvPr>
          <p:cNvSpPr/>
          <p:nvPr userDrawn="1"/>
        </p:nvSpPr>
        <p:spPr>
          <a:xfrm>
            <a:off x="688793" y="3304459"/>
            <a:ext cx="381600" cy="230400"/>
          </a:xfrm>
          <a:prstGeom prst="homePlate">
            <a:avLst/>
          </a:prstGeom>
          <a:solidFill>
            <a:srgbClr val="B2CF87"/>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55" name="Pentagon 54">
            <a:hlinkClick r:id="" action="ppaction://noaction"/>
          </p:cNvPr>
          <p:cNvSpPr/>
          <p:nvPr userDrawn="1"/>
        </p:nvSpPr>
        <p:spPr>
          <a:xfrm>
            <a:off x="681896" y="3603075"/>
            <a:ext cx="381600" cy="230400"/>
          </a:xfrm>
          <a:prstGeom prst="homePlate">
            <a:avLst/>
          </a:prstGeom>
          <a:solidFill>
            <a:srgbClr val="B2CF87"/>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56" name="Pentagon 55">
            <a:hlinkClick r:id="" action="ppaction://noaction"/>
          </p:cNvPr>
          <p:cNvSpPr/>
          <p:nvPr userDrawn="1"/>
        </p:nvSpPr>
        <p:spPr>
          <a:xfrm>
            <a:off x="681896" y="3911926"/>
            <a:ext cx="381600" cy="230400"/>
          </a:xfrm>
          <a:prstGeom prst="homePlate">
            <a:avLst/>
          </a:prstGeom>
          <a:solidFill>
            <a:srgbClr val="B2CF87"/>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57" name="Pentagon 56">
            <a:hlinkClick r:id="" action="ppaction://noaction"/>
          </p:cNvPr>
          <p:cNvSpPr/>
          <p:nvPr userDrawn="1"/>
        </p:nvSpPr>
        <p:spPr>
          <a:xfrm>
            <a:off x="688793" y="4221717"/>
            <a:ext cx="381600" cy="230400"/>
          </a:xfrm>
          <a:prstGeom prst="homePlate">
            <a:avLst/>
          </a:prstGeom>
          <a:solidFill>
            <a:srgbClr val="B2CF87"/>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58" name="Pentagon 57">
            <a:hlinkClick r:id="" action="ppaction://noaction"/>
          </p:cNvPr>
          <p:cNvSpPr/>
          <p:nvPr userDrawn="1"/>
        </p:nvSpPr>
        <p:spPr>
          <a:xfrm>
            <a:off x="688793" y="4536765"/>
            <a:ext cx="381600" cy="230400"/>
          </a:xfrm>
          <a:prstGeom prst="homePlate">
            <a:avLst/>
          </a:prstGeom>
          <a:solidFill>
            <a:srgbClr val="B2CF87"/>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59" name="Pentagon 58">
            <a:hlinkClick r:id="" action="ppaction://noaction"/>
          </p:cNvPr>
          <p:cNvSpPr/>
          <p:nvPr userDrawn="1"/>
        </p:nvSpPr>
        <p:spPr>
          <a:xfrm>
            <a:off x="688793" y="4828349"/>
            <a:ext cx="381600" cy="230400"/>
          </a:xfrm>
          <a:prstGeom prst="homePlate">
            <a:avLst/>
          </a:prstGeom>
          <a:solidFill>
            <a:srgbClr val="B2CF87"/>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60" name="Pentagon 59">
            <a:hlinkClick r:id="" action="ppaction://noaction"/>
          </p:cNvPr>
          <p:cNvSpPr/>
          <p:nvPr userDrawn="1"/>
        </p:nvSpPr>
        <p:spPr>
          <a:xfrm>
            <a:off x="688793" y="5144140"/>
            <a:ext cx="381600" cy="230400"/>
          </a:xfrm>
          <a:prstGeom prst="homePlate">
            <a:avLst/>
          </a:prstGeom>
          <a:solidFill>
            <a:srgbClr val="B2CF87"/>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69" name="Pentagon 68">
            <a:hlinkClick r:id="" action="ppaction://noaction"/>
          </p:cNvPr>
          <p:cNvSpPr/>
          <p:nvPr userDrawn="1"/>
        </p:nvSpPr>
        <p:spPr>
          <a:xfrm>
            <a:off x="3534833" y="5448300"/>
            <a:ext cx="381000" cy="228600"/>
          </a:xfrm>
          <a:prstGeom prst="homePlate">
            <a:avLst/>
          </a:prstGeom>
          <a:solidFill>
            <a:srgbClr val="B2CF87"/>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70" name="Pentagon 69">
            <a:hlinkClick r:id="" action="ppaction://noaction"/>
          </p:cNvPr>
          <p:cNvSpPr/>
          <p:nvPr userDrawn="1"/>
        </p:nvSpPr>
        <p:spPr>
          <a:xfrm>
            <a:off x="3534833" y="5801581"/>
            <a:ext cx="381000" cy="228600"/>
          </a:xfrm>
          <a:prstGeom prst="homePlate">
            <a:avLst/>
          </a:prstGeom>
          <a:solidFill>
            <a:srgbClr val="B2CF87"/>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71" name="Pentagon 70">
            <a:hlinkClick r:id="" action="ppaction://noaction"/>
          </p:cNvPr>
          <p:cNvSpPr/>
          <p:nvPr userDrawn="1"/>
        </p:nvSpPr>
        <p:spPr>
          <a:xfrm>
            <a:off x="6567144" y="3288313"/>
            <a:ext cx="381000" cy="228600"/>
          </a:xfrm>
          <a:prstGeom prst="homePlate">
            <a:avLst/>
          </a:prstGeom>
          <a:solidFill>
            <a:srgbClr val="B2CF87"/>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72" name="Pentagon 71">
            <a:hlinkClick r:id="" action="ppaction://noaction"/>
          </p:cNvPr>
          <p:cNvSpPr/>
          <p:nvPr userDrawn="1"/>
        </p:nvSpPr>
        <p:spPr>
          <a:xfrm>
            <a:off x="6567144" y="3690886"/>
            <a:ext cx="381000" cy="228600"/>
          </a:xfrm>
          <a:prstGeom prst="homePlate">
            <a:avLst/>
          </a:prstGeom>
          <a:solidFill>
            <a:srgbClr val="B2CF87"/>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73" name="Pentagon 72">
            <a:hlinkClick r:id="" action="ppaction://noaction"/>
          </p:cNvPr>
          <p:cNvSpPr/>
          <p:nvPr userDrawn="1"/>
        </p:nvSpPr>
        <p:spPr>
          <a:xfrm>
            <a:off x="6567144" y="4093459"/>
            <a:ext cx="381000" cy="228600"/>
          </a:xfrm>
          <a:prstGeom prst="homePlate">
            <a:avLst/>
          </a:prstGeom>
          <a:solidFill>
            <a:srgbClr val="B2CF87"/>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74" name="Pentagon 73">
            <a:hlinkClick r:id="" action="ppaction://noaction"/>
          </p:cNvPr>
          <p:cNvSpPr/>
          <p:nvPr userDrawn="1"/>
        </p:nvSpPr>
        <p:spPr>
          <a:xfrm>
            <a:off x="6567144" y="4496032"/>
            <a:ext cx="381000" cy="228600"/>
          </a:xfrm>
          <a:prstGeom prst="homePlate">
            <a:avLst/>
          </a:prstGeom>
          <a:solidFill>
            <a:srgbClr val="B2CF87"/>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75" name="Pentagon 74">
            <a:hlinkClick r:id="" action="ppaction://noaction"/>
          </p:cNvPr>
          <p:cNvSpPr/>
          <p:nvPr userDrawn="1"/>
        </p:nvSpPr>
        <p:spPr>
          <a:xfrm>
            <a:off x="6567144" y="4898606"/>
            <a:ext cx="381000" cy="228600"/>
          </a:xfrm>
          <a:prstGeom prst="homePlate">
            <a:avLst/>
          </a:prstGeom>
          <a:solidFill>
            <a:srgbClr val="B2CF87"/>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36" name="Pentagon 35">
            <a:hlinkClick r:id="" action="ppaction://noaction"/>
          </p:cNvPr>
          <p:cNvSpPr/>
          <p:nvPr userDrawn="1"/>
        </p:nvSpPr>
        <p:spPr>
          <a:xfrm flipH="1">
            <a:off x="7162800" y="368300"/>
            <a:ext cx="1968500" cy="190500"/>
          </a:xfrm>
          <a:prstGeom prst="homePlat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800" b="0" dirty="0" smtClean="0">
                <a:ln>
                  <a:noFill/>
                </a:ln>
              </a:rPr>
              <a:t>BACK</a:t>
            </a:r>
            <a:r>
              <a:rPr lang="en-US" sz="800" b="0" baseline="0" dirty="0" smtClean="0">
                <a:ln>
                  <a:noFill/>
                </a:ln>
              </a:rPr>
              <a:t> TO TABLE OF CONTENTS</a:t>
            </a:r>
            <a:endParaRPr lang="en-US" sz="800" b="0" dirty="0">
              <a:ln>
                <a:noFill/>
              </a:ln>
            </a:endParaRPr>
          </a:p>
        </p:txBody>
      </p:sp>
      <p:sp>
        <p:nvSpPr>
          <p:cNvPr id="37" name="Pentagon 36">
            <a:hlinkClick r:id="" action="ppaction://noaction"/>
          </p:cNvPr>
          <p:cNvSpPr/>
          <p:nvPr userDrawn="1"/>
        </p:nvSpPr>
        <p:spPr>
          <a:xfrm>
            <a:off x="688793" y="5463000"/>
            <a:ext cx="381600" cy="230400"/>
          </a:xfrm>
          <a:prstGeom prst="homePlate">
            <a:avLst/>
          </a:prstGeom>
          <a:solidFill>
            <a:srgbClr val="B2CF87"/>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38" name="Pentagon 37">
            <a:hlinkClick r:id="" action="ppaction://noaction"/>
          </p:cNvPr>
          <p:cNvSpPr/>
          <p:nvPr userDrawn="1"/>
        </p:nvSpPr>
        <p:spPr>
          <a:xfrm>
            <a:off x="3534833" y="6154862"/>
            <a:ext cx="381000" cy="228600"/>
          </a:xfrm>
          <a:prstGeom prst="homePlate">
            <a:avLst/>
          </a:prstGeom>
          <a:solidFill>
            <a:srgbClr val="B2CF87"/>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3" name="TextBox 2"/>
          <p:cNvSpPr txBox="1"/>
          <p:nvPr userDrawn="1"/>
        </p:nvSpPr>
        <p:spPr>
          <a:xfrm>
            <a:off x="609603" y="3022600"/>
            <a:ext cx="2675467" cy="261610"/>
          </a:xfrm>
          <a:prstGeom prst="rect">
            <a:avLst/>
          </a:prstGeom>
          <a:noFill/>
        </p:spPr>
        <p:txBody>
          <a:bodyPr wrap="square" rtlCol="0">
            <a:spAutoFit/>
          </a:bodyPr>
          <a:lstStyle/>
          <a:p>
            <a:r>
              <a:rPr lang="en-US" sz="1100" b="1" dirty="0" smtClean="0">
                <a:solidFill>
                  <a:schemeClr val="bg1"/>
                </a:solidFill>
              </a:rPr>
              <a:t>Environmental themes</a:t>
            </a:r>
            <a:endParaRPr lang="en-GB" sz="1100" b="1" dirty="0">
              <a:solidFill>
                <a:schemeClr val="bg1"/>
              </a:solidFill>
            </a:endParaRPr>
          </a:p>
        </p:txBody>
      </p:sp>
      <p:sp>
        <p:nvSpPr>
          <p:cNvPr id="40" name="TextBox 39"/>
          <p:cNvSpPr txBox="1"/>
          <p:nvPr userDrawn="1"/>
        </p:nvSpPr>
        <p:spPr>
          <a:xfrm>
            <a:off x="3451656" y="3022600"/>
            <a:ext cx="2675467" cy="261610"/>
          </a:xfrm>
          <a:prstGeom prst="rect">
            <a:avLst/>
          </a:prstGeom>
          <a:noFill/>
        </p:spPr>
        <p:txBody>
          <a:bodyPr wrap="square" rtlCol="0">
            <a:spAutoFit/>
          </a:bodyPr>
          <a:lstStyle/>
          <a:p>
            <a:r>
              <a:rPr lang="en-US" sz="1100" b="1" dirty="0" smtClean="0">
                <a:solidFill>
                  <a:schemeClr val="bg1"/>
                </a:solidFill>
              </a:rPr>
              <a:t>Socio-economic dimensions</a:t>
            </a:r>
            <a:endParaRPr lang="en-GB" sz="1100" b="1" dirty="0">
              <a:solidFill>
                <a:schemeClr val="bg1"/>
              </a:solidFill>
            </a:endParaRPr>
          </a:p>
        </p:txBody>
      </p:sp>
      <p:sp>
        <p:nvSpPr>
          <p:cNvPr id="41" name="TextBox 40"/>
          <p:cNvSpPr txBox="1"/>
          <p:nvPr userDrawn="1"/>
        </p:nvSpPr>
        <p:spPr>
          <a:xfrm>
            <a:off x="6468533" y="3022600"/>
            <a:ext cx="2675467" cy="261610"/>
          </a:xfrm>
          <a:prstGeom prst="rect">
            <a:avLst/>
          </a:prstGeom>
          <a:noFill/>
        </p:spPr>
        <p:txBody>
          <a:bodyPr wrap="square" rtlCol="0">
            <a:spAutoFit/>
          </a:bodyPr>
          <a:lstStyle/>
          <a:p>
            <a:r>
              <a:rPr lang="en-US" sz="1100" b="1" dirty="0" smtClean="0">
                <a:solidFill>
                  <a:schemeClr val="bg1"/>
                </a:solidFill>
              </a:rPr>
              <a:t>Systemic perspectives</a:t>
            </a:r>
            <a:endParaRPr lang="en-GB" sz="1100" b="1" dirty="0">
              <a:solidFill>
                <a:schemeClr val="bg1"/>
              </a:solidFill>
            </a:endParaRPr>
          </a:p>
        </p:txBody>
      </p:sp>
      <p:sp>
        <p:nvSpPr>
          <p:cNvPr id="42" name="Pentagon 41">
            <a:hlinkClick r:id="" action="ppaction://noaction"/>
          </p:cNvPr>
          <p:cNvSpPr/>
          <p:nvPr userDrawn="1"/>
        </p:nvSpPr>
        <p:spPr>
          <a:xfrm>
            <a:off x="688793" y="5779877"/>
            <a:ext cx="381600" cy="230400"/>
          </a:xfrm>
          <a:prstGeom prst="homePlate">
            <a:avLst/>
          </a:prstGeom>
          <a:solidFill>
            <a:srgbClr val="B2CF87"/>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43" name="Pentagon 42">
            <a:hlinkClick r:id="" action="ppaction://noaction"/>
          </p:cNvPr>
          <p:cNvSpPr/>
          <p:nvPr userDrawn="1"/>
        </p:nvSpPr>
        <p:spPr>
          <a:xfrm>
            <a:off x="688924" y="6077137"/>
            <a:ext cx="381600" cy="230400"/>
          </a:xfrm>
          <a:prstGeom prst="homePlate">
            <a:avLst/>
          </a:prstGeom>
          <a:solidFill>
            <a:srgbClr val="B2CF87"/>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45" name="Pentagon 44">
            <a:hlinkClick r:id="" action="ppaction://noaction"/>
          </p:cNvPr>
          <p:cNvSpPr/>
          <p:nvPr userDrawn="1"/>
        </p:nvSpPr>
        <p:spPr>
          <a:xfrm>
            <a:off x="688793" y="6376231"/>
            <a:ext cx="381600" cy="230400"/>
          </a:xfrm>
          <a:prstGeom prst="homePlate">
            <a:avLst/>
          </a:prstGeom>
          <a:solidFill>
            <a:srgbClr val="B2CF87"/>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46" name="Pentagon 45">
            <a:hlinkClick r:id="" action="ppaction://noaction"/>
          </p:cNvPr>
          <p:cNvSpPr/>
          <p:nvPr userDrawn="1"/>
        </p:nvSpPr>
        <p:spPr>
          <a:xfrm>
            <a:off x="3534833" y="3304459"/>
            <a:ext cx="381000" cy="228600"/>
          </a:xfrm>
          <a:prstGeom prst="homePlate">
            <a:avLst/>
          </a:prstGeom>
          <a:solidFill>
            <a:srgbClr val="B2CF87"/>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47" name="Pentagon 46">
            <a:hlinkClick r:id="" action="ppaction://noaction"/>
          </p:cNvPr>
          <p:cNvSpPr/>
          <p:nvPr userDrawn="1"/>
        </p:nvSpPr>
        <p:spPr>
          <a:xfrm>
            <a:off x="3534833" y="3662870"/>
            <a:ext cx="381000" cy="228600"/>
          </a:xfrm>
          <a:prstGeom prst="homePlate">
            <a:avLst/>
          </a:prstGeom>
          <a:solidFill>
            <a:srgbClr val="B2CF87"/>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48" name="Pentagon 47">
            <a:hlinkClick r:id="" action="ppaction://noaction"/>
          </p:cNvPr>
          <p:cNvSpPr/>
          <p:nvPr userDrawn="1"/>
        </p:nvSpPr>
        <p:spPr>
          <a:xfrm>
            <a:off x="3534833" y="4021281"/>
            <a:ext cx="381000" cy="228600"/>
          </a:xfrm>
          <a:prstGeom prst="homePlate">
            <a:avLst/>
          </a:prstGeom>
          <a:solidFill>
            <a:srgbClr val="B2CF87"/>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49" name="Pentagon 48">
            <a:hlinkClick r:id="" action="ppaction://noaction"/>
          </p:cNvPr>
          <p:cNvSpPr/>
          <p:nvPr userDrawn="1"/>
        </p:nvSpPr>
        <p:spPr>
          <a:xfrm>
            <a:off x="3534833" y="4383499"/>
            <a:ext cx="381000" cy="228600"/>
          </a:xfrm>
          <a:prstGeom prst="homePlate">
            <a:avLst/>
          </a:prstGeom>
          <a:solidFill>
            <a:srgbClr val="B2CF87"/>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50" name="Pentagon 49">
            <a:hlinkClick r:id="" action="ppaction://noaction"/>
          </p:cNvPr>
          <p:cNvSpPr/>
          <p:nvPr userDrawn="1"/>
        </p:nvSpPr>
        <p:spPr>
          <a:xfrm>
            <a:off x="3534833" y="4736780"/>
            <a:ext cx="381000" cy="228600"/>
          </a:xfrm>
          <a:prstGeom prst="homePlate">
            <a:avLst/>
          </a:prstGeom>
          <a:solidFill>
            <a:srgbClr val="B2CF87"/>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51" name="Pentagon 50">
            <a:hlinkClick r:id="" action="ppaction://noaction"/>
          </p:cNvPr>
          <p:cNvSpPr/>
          <p:nvPr userDrawn="1"/>
        </p:nvSpPr>
        <p:spPr>
          <a:xfrm>
            <a:off x="3534833" y="5093806"/>
            <a:ext cx="381000" cy="228600"/>
          </a:xfrm>
          <a:prstGeom prst="homePlate">
            <a:avLst/>
          </a:prstGeom>
          <a:solidFill>
            <a:srgbClr val="B2CF87"/>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39" name="Pentagon 38">
            <a:hlinkClick r:id="" action="ppaction://noaction"/>
          </p:cNvPr>
          <p:cNvSpPr/>
          <p:nvPr userDrawn="1"/>
        </p:nvSpPr>
        <p:spPr>
          <a:xfrm>
            <a:off x="690985" y="3270608"/>
            <a:ext cx="2555203" cy="304794"/>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52" name="Pentagon 51">
            <a:hlinkClick r:id="" action="ppaction://noaction"/>
          </p:cNvPr>
          <p:cNvSpPr/>
          <p:nvPr userDrawn="1"/>
        </p:nvSpPr>
        <p:spPr>
          <a:xfrm>
            <a:off x="684088" y="3569224"/>
            <a:ext cx="2555203" cy="304794"/>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61" name="Pentagon 60">
            <a:hlinkClick r:id="" action="ppaction://noaction"/>
          </p:cNvPr>
          <p:cNvSpPr/>
          <p:nvPr userDrawn="1"/>
        </p:nvSpPr>
        <p:spPr>
          <a:xfrm>
            <a:off x="684088" y="3878075"/>
            <a:ext cx="2555203" cy="304794"/>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62" name="Pentagon 61">
            <a:hlinkClick r:id="" action="ppaction://noaction"/>
          </p:cNvPr>
          <p:cNvSpPr/>
          <p:nvPr userDrawn="1"/>
        </p:nvSpPr>
        <p:spPr>
          <a:xfrm>
            <a:off x="690985" y="4187866"/>
            <a:ext cx="2555203" cy="304794"/>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63" name="Pentagon 62">
            <a:hlinkClick r:id="" action="ppaction://noaction"/>
          </p:cNvPr>
          <p:cNvSpPr/>
          <p:nvPr userDrawn="1"/>
        </p:nvSpPr>
        <p:spPr>
          <a:xfrm>
            <a:off x="690985" y="4502914"/>
            <a:ext cx="2555203" cy="304794"/>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64" name="Pentagon 63">
            <a:hlinkClick r:id="" action="ppaction://noaction"/>
          </p:cNvPr>
          <p:cNvSpPr/>
          <p:nvPr userDrawn="1"/>
        </p:nvSpPr>
        <p:spPr>
          <a:xfrm>
            <a:off x="690985" y="4794498"/>
            <a:ext cx="2555203" cy="304794"/>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65" name="Pentagon 64">
            <a:hlinkClick r:id="" action="ppaction://noaction"/>
          </p:cNvPr>
          <p:cNvSpPr/>
          <p:nvPr userDrawn="1"/>
        </p:nvSpPr>
        <p:spPr>
          <a:xfrm>
            <a:off x="690985" y="5110289"/>
            <a:ext cx="2555203" cy="304794"/>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66" name="Pentagon 65">
            <a:hlinkClick r:id="" action="ppaction://noaction"/>
          </p:cNvPr>
          <p:cNvSpPr/>
          <p:nvPr userDrawn="1"/>
        </p:nvSpPr>
        <p:spPr>
          <a:xfrm>
            <a:off x="690985" y="5429149"/>
            <a:ext cx="2555203" cy="304794"/>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67" name="Pentagon 66">
            <a:hlinkClick r:id="" action="ppaction://noaction"/>
          </p:cNvPr>
          <p:cNvSpPr/>
          <p:nvPr userDrawn="1"/>
        </p:nvSpPr>
        <p:spPr>
          <a:xfrm>
            <a:off x="690985" y="5746026"/>
            <a:ext cx="2555203" cy="304794"/>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68" name="Pentagon 67">
            <a:hlinkClick r:id="" action="ppaction://noaction"/>
          </p:cNvPr>
          <p:cNvSpPr/>
          <p:nvPr userDrawn="1"/>
        </p:nvSpPr>
        <p:spPr>
          <a:xfrm>
            <a:off x="691116" y="6043286"/>
            <a:ext cx="2555203" cy="304794"/>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76" name="Pentagon 75">
            <a:hlinkClick r:id="" action="ppaction://noaction"/>
          </p:cNvPr>
          <p:cNvSpPr/>
          <p:nvPr userDrawn="1"/>
        </p:nvSpPr>
        <p:spPr>
          <a:xfrm>
            <a:off x="690985" y="6342380"/>
            <a:ext cx="2555203" cy="304794"/>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86" name="Pentagon 85">
            <a:hlinkClick r:id="" action="ppaction://noaction"/>
          </p:cNvPr>
          <p:cNvSpPr/>
          <p:nvPr userDrawn="1"/>
        </p:nvSpPr>
        <p:spPr>
          <a:xfrm>
            <a:off x="3534833" y="5397497"/>
            <a:ext cx="2592290" cy="330605"/>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87" name="Pentagon 86">
            <a:hlinkClick r:id="" action="ppaction://noaction"/>
          </p:cNvPr>
          <p:cNvSpPr/>
          <p:nvPr userDrawn="1"/>
        </p:nvSpPr>
        <p:spPr>
          <a:xfrm>
            <a:off x="3534833" y="5750778"/>
            <a:ext cx="2592290" cy="330605"/>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88" name="Pentagon 87">
            <a:hlinkClick r:id="" action="ppaction://noaction"/>
          </p:cNvPr>
          <p:cNvSpPr/>
          <p:nvPr userDrawn="1"/>
        </p:nvSpPr>
        <p:spPr>
          <a:xfrm>
            <a:off x="3534833" y="6104059"/>
            <a:ext cx="2592290" cy="330605"/>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89" name="Pentagon 88">
            <a:hlinkClick r:id="" action="ppaction://noaction"/>
          </p:cNvPr>
          <p:cNvSpPr/>
          <p:nvPr userDrawn="1"/>
        </p:nvSpPr>
        <p:spPr>
          <a:xfrm>
            <a:off x="3534833" y="3253656"/>
            <a:ext cx="2592290" cy="330605"/>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90" name="Pentagon 89">
            <a:hlinkClick r:id="" action="ppaction://noaction"/>
          </p:cNvPr>
          <p:cNvSpPr/>
          <p:nvPr userDrawn="1"/>
        </p:nvSpPr>
        <p:spPr>
          <a:xfrm>
            <a:off x="3534833" y="3612067"/>
            <a:ext cx="2592290" cy="330605"/>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91" name="Pentagon 90">
            <a:hlinkClick r:id="" action="ppaction://noaction"/>
          </p:cNvPr>
          <p:cNvSpPr/>
          <p:nvPr userDrawn="1"/>
        </p:nvSpPr>
        <p:spPr>
          <a:xfrm>
            <a:off x="3534833" y="3970478"/>
            <a:ext cx="2592290" cy="330605"/>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92" name="Pentagon 91">
            <a:hlinkClick r:id="" action="ppaction://noaction"/>
          </p:cNvPr>
          <p:cNvSpPr/>
          <p:nvPr userDrawn="1"/>
        </p:nvSpPr>
        <p:spPr>
          <a:xfrm>
            <a:off x="3534833" y="4332696"/>
            <a:ext cx="2592290" cy="330605"/>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93" name="Pentagon 92">
            <a:hlinkClick r:id="" action="ppaction://noaction"/>
          </p:cNvPr>
          <p:cNvSpPr/>
          <p:nvPr userDrawn="1"/>
        </p:nvSpPr>
        <p:spPr>
          <a:xfrm>
            <a:off x="3534833" y="4685977"/>
            <a:ext cx="2592290" cy="330605"/>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94" name="Pentagon 93">
            <a:hlinkClick r:id="" action="ppaction://noaction"/>
          </p:cNvPr>
          <p:cNvSpPr/>
          <p:nvPr userDrawn="1"/>
        </p:nvSpPr>
        <p:spPr>
          <a:xfrm>
            <a:off x="3534833" y="5043003"/>
            <a:ext cx="2592290" cy="330605"/>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95" name="Pentagon 94">
            <a:hlinkClick r:id="" action="ppaction://noaction"/>
          </p:cNvPr>
          <p:cNvSpPr/>
          <p:nvPr userDrawn="1"/>
        </p:nvSpPr>
        <p:spPr>
          <a:xfrm>
            <a:off x="6567144" y="3211602"/>
            <a:ext cx="2767978" cy="359702"/>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96" name="Pentagon 95">
            <a:hlinkClick r:id="" action="ppaction://noaction"/>
          </p:cNvPr>
          <p:cNvSpPr/>
          <p:nvPr userDrawn="1"/>
        </p:nvSpPr>
        <p:spPr>
          <a:xfrm>
            <a:off x="6567144" y="3614175"/>
            <a:ext cx="2767978" cy="359702"/>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97" name="Pentagon 96">
            <a:hlinkClick r:id="" action="ppaction://noaction"/>
          </p:cNvPr>
          <p:cNvSpPr/>
          <p:nvPr userDrawn="1"/>
        </p:nvSpPr>
        <p:spPr>
          <a:xfrm>
            <a:off x="6567144" y="4016748"/>
            <a:ext cx="2767978" cy="359702"/>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98" name="Pentagon 97">
            <a:hlinkClick r:id="" action="ppaction://noaction"/>
          </p:cNvPr>
          <p:cNvSpPr/>
          <p:nvPr userDrawn="1"/>
        </p:nvSpPr>
        <p:spPr>
          <a:xfrm>
            <a:off x="6567144" y="4419321"/>
            <a:ext cx="2767978" cy="359702"/>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99" name="Pentagon 98">
            <a:hlinkClick r:id="" action="ppaction://noaction"/>
          </p:cNvPr>
          <p:cNvSpPr/>
          <p:nvPr userDrawn="1"/>
        </p:nvSpPr>
        <p:spPr>
          <a:xfrm>
            <a:off x="6567144" y="4821895"/>
            <a:ext cx="2767978" cy="359702"/>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Tree>
  </p:cSld>
  <p:clrMap bg1="lt1" tx1="dk1" bg2="lt2" tx2="dk2" accent1="accent1" accent2="accent2" accent3="accent3" accent4="accent4" accent5="accent5" accent6="accent6" hlink="hlink" folHlink="folHlink"/>
  <p:sldLayoutIdLst>
    <p:sldLayoutId id="2147483683"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07A88"/>
        </a:solidFill>
        <a:effectLst/>
      </p:bgPr>
    </p:bg>
    <p:spTree>
      <p:nvGrpSpPr>
        <p:cNvPr id="1" name=""/>
        <p:cNvGrpSpPr/>
        <p:nvPr/>
      </p:nvGrpSpPr>
      <p:grpSpPr>
        <a:xfrm>
          <a:off x="0" y="0"/>
          <a:ext cx="0" cy="0"/>
          <a:chOff x="0" y="0"/>
          <a:chExt cx="0" cy="0"/>
        </a:xfrm>
      </p:grpSpPr>
      <p:sp>
        <p:nvSpPr>
          <p:cNvPr id="7" name="Title 1"/>
          <p:cNvSpPr txBox="1">
            <a:spLocks/>
          </p:cNvSpPr>
          <p:nvPr userDrawn="1"/>
        </p:nvSpPr>
        <p:spPr>
          <a:xfrm>
            <a:off x="533400" y="533402"/>
            <a:ext cx="6477000" cy="2133599"/>
          </a:xfrm>
          <a:prstGeom prst="rect">
            <a:avLst/>
          </a:prstGeom>
        </p:spPr>
        <p:txBody>
          <a:bodyPr anchor="b">
            <a:noAutofit/>
          </a:bodyPr>
          <a:lstStyle/>
          <a:p>
            <a:endParaRPr lang="en-US" sz="2000" kern="1200" baseline="0" dirty="0" smtClean="0">
              <a:solidFill>
                <a:schemeClr val="tx1"/>
              </a:solidFill>
              <a:latin typeface="+mn-lt"/>
              <a:ea typeface="+mn-ea"/>
              <a:cs typeface="+mn-cs"/>
            </a:endParaRPr>
          </a:p>
          <a:p>
            <a:r>
              <a:rPr lang="en-US" sz="6600" kern="1200" baseline="0" dirty="0" smtClean="0">
                <a:solidFill>
                  <a:schemeClr val="bg1"/>
                </a:solidFill>
                <a:latin typeface="+mn-lt"/>
                <a:ea typeface="+mn-ea"/>
                <a:cs typeface="+mn-cs"/>
              </a:rPr>
              <a:t>Cross-country</a:t>
            </a:r>
          </a:p>
          <a:p>
            <a:r>
              <a:rPr kumimoji="0" lang="en-US" sz="6600" b="0" i="0" u="none" strike="noStrike" kern="1200" cap="none" spc="0" normalizeH="0" baseline="0" noProof="0" dirty="0" smtClean="0">
                <a:ln>
                  <a:noFill/>
                </a:ln>
                <a:solidFill>
                  <a:schemeClr val="bg1"/>
                </a:solidFill>
                <a:effectLst/>
                <a:uLnTx/>
                <a:uFillTx/>
                <a:latin typeface="+mn-lt"/>
                <a:ea typeface="+mn-ea"/>
                <a:cs typeface="+mn-cs"/>
              </a:rPr>
              <a:t>comparisons</a:t>
            </a:r>
            <a:endParaRPr kumimoji="0" lang="en-US" sz="6600" b="0"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15" name="Title 1"/>
          <p:cNvSpPr txBox="1">
            <a:spLocks/>
          </p:cNvSpPr>
          <p:nvPr userDrawn="1"/>
        </p:nvSpPr>
        <p:spPr>
          <a:xfrm>
            <a:off x="6307667" y="609600"/>
            <a:ext cx="2823633" cy="2286000"/>
          </a:xfrm>
          <a:prstGeom prst="rect">
            <a:avLst/>
          </a:prstGeom>
        </p:spPr>
        <p:txBody>
          <a:bodyPr anchor="b">
            <a:noAutofit/>
          </a:bodyPr>
          <a:lstStyle/>
          <a:p>
            <a:pPr algn="r"/>
            <a:endParaRPr lang="en-US" sz="16000" kern="1200" baseline="0" dirty="0" smtClean="0">
              <a:solidFill>
                <a:schemeClr val="tx1"/>
              </a:solidFill>
              <a:latin typeface="+mn-lt"/>
              <a:ea typeface="+mn-ea"/>
              <a:cs typeface="+mn-cs"/>
            </a:endParaRPr>
          </a:p>
          <a:p>
            <a:pPr algn="r"/>
            <a:r>
              <a:rPr lang="en-US" sz="16000" kern="1200" baseline="0" dirty="0" smtClean="0">
                <a:solidFill>
                  <a:srgbClr val="00B1C4"/>
                </a:solidFill>
                <a:latin typeface="Open Sans Extrabold" pitchFamily="34" charset="0"/>
                <a:ea typeface="Open Sans Extrabold" pitchFamily="34" charset="0"/>
                <a:cs typeface="Open Sans Extrabold" pitchFamily="34" charset="0"/>
              </a:rPr>
              <a:t>04</a:t>
            </a:r>
            <a:endParaRPr kumimoji="0" lang="en-US" sz="16000" b="0" i="0" u="none" strike="noStrike" kern="1200" cap="none" spc="0" normalizeH="0" baseline="0" noProof="0" dirty="0" smtClean="0">
              <a:ln>
                <a:noFill/>
              </a:ln>
              <a:solidFill>
                <a:srgbClr val="00B1C4"/>
              </a:solidFill>
              <a:effectLst/>
              <a:uLnTx/>
              <a:uFillTx/>
              <a:latin typeface="Open Sans Extrabold" pitchFamily="34" charset="0"/>
              <a:ea typeface="Open Sans Extrabold" pitchFamily="34" charset="0"/>
              <a:cs typeface="Open Sans Extrabold" pitchFamily="34" charset="0"/>
            </a:endParaRPr>
          </a:p>
        </p:txBody>
      </p:sp>
      <p:cxnSp>
        <p:nvCxnSpPr>
          <p:cNvPr id="17" name="Straight Connector 16"/>
          <p:cNvCxnSpPr/>
          <p:nvPr userDrawn="1"/>
        </p:nvCxnSpPr>
        <p:spPr>
          <a:xfrm>
            <a:off x="685800" y="2895600"/>
            <a:ext cx="8458200"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userDrawn="1"/>
        </p:nvSpPr>
        <p:spPr>
          <a:xfrm>
            <a:off x="1066800" y="3098801"/>
            <a:ext cx="2514600" cy="2298065"/>
          </a:xfrm>
          <a:prstGeom prst="rect">
            <a:avLst/>
          </a:prstGeom>
          <a:noFill/>
        </p:spPr>
        <p:txBody>
          <a:bodyPr wrap="square" numCol="1" spcCol="548640" rtlCol="0" anchor="t">
            <a:spAutoFit/>
          </a:bodyPr>
          <a:lstStyle/>
          <a:p>
            <a:pPr marL="0" marR="0" lvl="0" indent="-342900" algn="l" defTabSz="914400" rtl="0" eaLnBrk="1" fontAlgn="auto" latinLnBrk="0" hangingPunct="1">
              <a:lnSpc>
                <a:spcPct val="100000"/>
              </a:lnSpc>
              <a:spcBef>
                <a:spcPts val="0"/>
              </a:spcBef>
              <a:spcAft>
                <a:spcPts val="1000"/>
              </a:spcAft>
              <a:buClrTx/>
              <a:buSzTx/>
              <a:buFont typeface="Arial" pitchFamily="34" charset="0"/>
              <a:buNone/>
              <a:tabLst/>
              <a:defRPr/>
            </a:pPr>
            <a:r>
              <a:rPr lang="en-US" sz="1100" kern="1200" baseline="0" dirty="0" smtClean="0">
                <a:solidFill>
                  <a:schemeClr val="bg1"/>
                </a:solidFill>
                <a:latin typeface="+mn-lt"/>
                <a:ea typeface="+mn-ea"/>
                <a:cs typeface="+mn-cs"/>
              </a:rPr>
              <a:t>Agriculture – organic </a:t>
            </a:r>
            <a:br>
              <a:rPr lang="en-US" sz="1100" kern="1200" baseline="0" dirty="0" smtClean="0">
                <a:solidFill>
                  <a:schemeClr val="bg1"/>
                </a:solidFill>
                <a:latin typeface="+mn-lt"/>
                <a:ea typeface="+mn-ea"/>
                <a:cs typeface="+mn-cs"/>
              </a:rPr>
            </a:br>
            <a:r>
              <a:rPr lang="en-US" sz="1100" kern="1200" baseline="0" dirty="0" smtClean="0">
                <a:solidFill>
                  <a:schemeClr val="bg1"/>
                </a:solidFill>
                <a:latin typeface="+mn-lt"/>
                <a:ea typeface="+mn-ea"/>
                <a:cs typeface="+mn-cs"/>
              </a:rPr>
              <a:t>farming</a:t>
            </a:r>
          </a:p>
          <a:p>
            <a:pPr marL="0" lvl="0" indent="-342900" algn="l">
              <a:lnSpc>
                <a:spcPct val="100000"/>
              </a:lnSpc>
              <a:spcAft>
                <a:spcPts val="1000"/>
              </a:spcAft>
              <a:buFont typeface="Arial" pitchFamily="34" charset="0"/>
              <a:buNone/>
            </a:pPr>
            <a:r>
              <a:rPr lang="en-US" sz="1100" kern="1200" baseline="0" dirty="0" smtClean="0">
                <a:solidFill>
                  <a:schemeClr val="bg1"/>
                </a:solidFill>
                <a:latin typeface="+mn-lt"/>
                <a:ea typeface="+mn-ea"/>
                <a:cs typeface="+mn-cs"/>
              </a:rPr>
              <a:t>Air pollution – emissions </a:t>
            </a:r>
            <a:br>
              <a:rPr lang="en-US" sz="1100" kern="1200" baseline="0" dirty="0" smtClean="0">
                <a:solidFill>
                  <a:schemeClr val="bg1"/>
                </a:solidFill>
                <a:latin typeface="+mn-lt"/>
                <a:ea typeface="+mn-ea"/>
                <a:cs typeface="+mn-cs"/>
              </a:rPr>
            </a:br>
            <a:r>
              <a:rPr lang="en-US" sz="1100" kern="1200" baseline="0" dirty="0" smtClean="0">
                <a:solidFill>
                  <a:schemeClr val="bg1"/>
                </a:solidFill>
                <a:latin typeface="+mn-lt"/>
                <a:ea typeface="+mn-ea"/>
                <a:cs typeface="+mn-cs"/>
              </a:rPr>
              <a:t>of selected pollutants</a:t>
            </a:r>
          </a:p>
          <a:p>
            <a:pPr marL="0" lvl="0" indent="-342900" algn="l">
              <a:lnSpc>
                <a:spcPct val="100000"/>
              </a:lnSpc>
              <a:spcAft>
                <a:spcPts val="1000"/>
              </a:spcAft>
              <a:buFont typeface="Arial" pitchFamily="34" charset="0"/>
              <a:buNone/>
            </a:pPr>
            <a:r>
              <a:rPr lang="en-US" sz="1100" kern="1200" baseline="0" dirty="0" smtClean="0">
                <a:solidFill>
                  <a:schemeClr val="bg1"/>
                </a:solidFill>
                <a:latin typeface="+mn-lt"/>
                <a:ea typeface="+mn-ea"/>
                <a:cs typeface="+mn-cs"/>
              </a:rPr>
              <a:t>Biodiversity – protected </a:t>
            </a:r>
            <a:br>
              <a:rPr lang="en-US" sz="1100" kern="1200" baseline="0" dirty="0" smtClean="0">
                <a:solidFill>
                  <a:schemeClr val="bg1"/>
                </a:solidFill>
                <a:latin typeface="+mn-lt"/>
                <a:ea typeface="+mn-ea"/>
                <a:cs typeface="+mn-cs"/>
              </a:rPr>
            </a:br>
            <a:r>
              <a:rPr lang="en-US" sz="1100" kern="1200" baseline="0" dirty="0" smtClean="0">
                <a:solidFill>
                  <a:schemeClr val="bg1"/>
                </a:solidFill>
                <a:latin typeface="+mn-lt"/>
                <a:ea typeface="+mn-ea"/>
                <a:cs typeface="+mn-cs"/>
              </a:rPr>
              <a:t>areas</a:t>
            </a:r>
          </a:p>
          <a:p>
            <a:pPr marL="0" marR="0" lvl="0" indent="-342900" algn="l" defTabSz="914400" rtl="0" eaLnBrk="1" fontAlgn="auto" latinLnBrk="0" hangingPunct="1">
              <a:lnSpc>
                <a:spcPct val="100000"/>
              </a:lnSpc>
              <a:spcBef>
                <a:spcPts val="0"/>
              </a:spcBef>
              <a:spcAft>
                <a:spcPts val="1000"/>
              </a:spcAft>
              <a:buClrTx/>
              <a:buSzTx/>
              <a:buFont typeface="Arial" pitchFamily="34" charset="0"/>
              <a:buNone/>
              <a:tabLst/>
              <a:defRPr/>
            </a:pPr>
            <a:r>
              <a:rPr lang="en-US" sz="1100" kern="1200" baseline="0" dirty="0" smtClean="0">
                <a:solidFill>
                  <a:schemeClr val="bg1"/>
                </a:solidFill>
                <a:latin typeface="+mn-lt"/>
                <a:ea typeface="+mn-ea"/>
                <a:cs typeface="+mn-cs"/>
              </a:rPr>
              <a:t>Energy – energy consumption </a:t>
            </a:r>
            <a:br>
              <a:rPr lang="en-US" sz="1100" kern="1200" baseline="0" dirty="0" smtClean="0">
                <a:solidFill>
                  <a:schemeClr val="bg1"/>
                </a:solidFill>
                <a:latin typeface="+mn-lt"/>
                <a:ea typeface="+mn-ea"/>
                <a:cs typeface="+mn-cs"/>
              </a:rPr>
            </a:br>
            <a:r>
              <a:rPr lang="en-US" sz="1100" kern="1200" baseline="0" dirty="0" smtClean="0">
                <a:solidFill>
                  <a:schemeClr val="bg1"/>
                </a:solidFill>
                <a:latin typeface="+mn-lt"/>
                <a:ea typeface="+mn-ea"/>
                <a:cs typeface="+mn-cs"/>
              </a:rPr>
              <a:t>and share of renewable energy</a:t>
            </a:r>
          </a:p>
          <a:p>
            <a:pPr marL="0" lvl="0" indent="-342900" algn="l">
              <a:lnSpc>
                <a:spcPct val="100000"/>
              </a:lnSpc>
              <a:spcAft>
                <a:spcPts val="1000"/>
              </a:spcAft>
              <a:buFont typeface="Arial" pitchFamily="34" charset="0"/>
              <a:buNone/>
            </a:pPr>
            <a:r>
              <a:rPr lang="en-US" sz="1100" kern="1200" baseline="0" dirty="0" smtClean="0">
                <a:solidFill>
                  <a:schemeClr val="bg1"/>
                </a:solidFill>
                <a:latin typeface="+mn-lt"/>
                <a:ea typeface="+mn-ea"/>
                <a:cs typeface="+mn-cs"/>
              </a:rPr>
              <a:t>Freshwater quality – </a:t>
            </a:r>
            <a:br>
              <a:rPr lang="en-US" sz="1100" kern="1200" baseline="0" dirty="0" smtClean="0">
                <a:solidFill>
                  <a:schemeClr val="bg1"/>
                </a:solidFill>
                <a:latin typeface="+mn-lt"/>
                <a:ea typeface="+mn-ea"/>
                <a:cs typeface="+mn-cs"/>
              </a:rPr>
            </a:br>
            <a:r>
              <a:rPr lang="en-US" sz="1100" kern="1200" baseline="0" dirty="0" smtClean="0">
                <a:solidFill>
                  <a:schemeClr val="bg1"/>
                </a:solidFill>
                <a:latin typeface="+mn-lt"/>
                <a:ea typeface="+mn-ea"/>
                <a:cs typeface="+mn-cs"/>
              </a:rPr>
              <a:t>nutrients in rivers</a:t>
            </a:r>
          </a:p>
        </p:txBody>
      </p:sp>
      <p:sp>
        <p:nvSpPr>
          <p:cNvPr id="35" name="TextBox 34"/>
          <p:cNvSpPr txBox="1"/>
          <p:nvPr userDrawn="1"/>
        </p:nvSpPr>
        <p:spPr>
          <a:xfrm>
            <a:off x="3962399" y="3096328"/>
            <a:ext cx="2573867" cy="1831271"/>
          </a:xfrm>
          <a:prstGeom prst="rect">
            <a:avLst/>
          </a:prstGeom>
          <a:noFill/>
        </p:spPr>
        <p:txBody>
          <a:bodyPr wrap="square" numCol="1" spcCol="548640" rtlCol="0" anchor="t">
            <a:spAutoFit/>
          </a:bodyPr>
          <a:lstStyle/>
          <a:p>
            <a:pPr marL="0" marR="0" lvl="0" indent="-342900" algn="l" defTabSz="914400" rtl="0" eaLnBrk="1" fontAlgn="auto" latinLnBrk="0" hangingPunct="1">
              <a:lnSpc>
                <a:spcPct val="100000"/>
              </a:lnSpc>
              <a:spcBef>
                <a:spcPts val="0"/>
              </a:spcBef>
              <a:spcAft>
                <a:spcPts val="1000"/>
              </a:spcAft>
              <a:buClrTx/>
              <a:buSzTx/>
              <a:buFont typeface="Arial" pitchFamily="34" charset="0"/>
              <a:buNone/>
              <a:tabLst/>
              <a:defRPr/>
            </a:pPr>
            <a:r>
              <a:rPr lang="en-US" sz="1100" kern="1200" baseline="0" dirty="0" smtClean="0">
                <a:solidFill>
                  <a:schemeClr val="bg1"/>
                </a:solidFill>
                <a:latin typeface="+mn-lt"/>
                <a:ea typeface="+mn-ea"/>
                <a:cs typeface="+mn-cs"/>
              </a:rPr>
              <a:t>Mitigating climate change – greenhouse gas emissions</a:t>
            </a:r>
          </a:p>
          <a:p>
            <a:pPr marL="0" marR="0" lvl="0" indent="-342900" algn="l" defTabSz="914400" rtl="0" eaLnBrk="1" fontAlgn="auto" latinLnBrk="0" hangingPunct="1">
              <a:lnSpc>
                <a:spcPct val="100000"/>
              </a:lnSpc>
              <a:spcBef>
                <a:spcPts val="0"/>
              </a:spcBef>
              <a:spcAft>
                <a:spcPts val="1000"/>
              </a:spcAft>
              <a:buClrTx/>
              <a:buSzTx/>
              <a:buFont typeface="Arial" pitchFamily="34" charset="0"/>
              <a:buNone/>
              <a:tabLst/>
              <a:defRPr/>
            </a:pPr>
            <a:r>
              <a:rPr lang="en-US" sz="1100" kern="1200" baseline="0" dirty="0" smtClean="0">
                <a:solidFill>
                  <a:schemeClr val="bg1"/>
                </a:solidFill>
                <a:latin typeface="+mn-lt"/>
                <a:ea typeface="+mn-ea"/>
                <a:cs typeface="+mn-cs"/>
              </a:rPr>
              <a:t>Resource efficiency – material resource efficiency and productivity</a:t>
            </a:r>
          </a:p>
          <a:p>
            <a:pPr marL="0" lvl="0" indent="-342900" algn="l">
              <a:lnSpc>
                <a:spcPct val="100000"/>
              </a:lnSpc>
              <a:spcAft>
                <a:spcPts val="1000"/>
              </a:spcAft>
              <a:buFont typeface="Arial" pitchFamily="34" charset="0"/>
              <a:buNone/>
            </a:pPr>
            <a:r>
              <a:rPr lang="en-US" sz="1100" kern="1200" baseline="0" dirty="0" smtClean="0">
                <a:solidFill>
                  <a:schemeClr val="bg1"/>
                </a:solidFill>
                <a:latin typeface="+mn-lt"/>
                <a:ea typeface="+mn-ea"/>
                <a:cs typeface="+mn-cs"/>
              </a:rPr>
              <a:t>Transport – passenger transport demand and modal split</a:t>
            </a:r>
          </a:p>
          <a:p>
            <a:pPr marL="0" marR="0" lvl="0" indent="-342900" algn="l" defTabSz="914400" rtl="0" eaLnBrk="1" fontAlgn="auto" latinLnBrk="0" hangingPunct="1">
              <a:lnSpc>
                <a:spcPct val="100000"/>
              </a:lnSpc>
              <a:spcBef>
                <a:spcPts val="0"/>
              </a:spcBef>
              <a:spcAft>
                <a:spcPts val="1000"/>
              </a:spcAft>
              <a:buClrTx/>
              <a:buSzTx/>
              <a:buFont typeface="Arial" pitchFamily="34" charset="0"/>
              <a:buNone/>
              <a:tabLst/>
              <a:defRPr/>
            </a:pPr>
            <a:r>
              <a:rPr lang="en-US" sz="1100" kern="1200" baseline="0" dirty="0" smtClean="0">
                <a:solidFill>
                  <a:schemeClr val="bg1"/>
                </a:solidFill>
                <a:latin typeface="+mn-lt"/>
                <a:ea typeface="+mn-ea"/>
                <a:cs typeface="+mn-cs"/>
              </a:rPr>
              <a:t>Waste – municipal solid waste generation and management</a:t>
            </a:r>
          </a:p>
        </p:txBody>
      </p:sp>
      <p:pic>
        <p:nvPicPr>
          <p:cNvPr id="54" name="Picture 53" descr="Logo_H_White.png"/>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7620000" y="6262306"/>
            <a:ext cx="1981200" cy="367094"/>
          </a:xfrm>
          <a:prstGeom prst="rect">
            <a:avLst/>
          </a:prstGeom>
        </p:spPr>
      </p:pic>
      <p:sp>
        <p:nvSpPr>
          <p:cNvPr id="18" name="Pentagon 17">
            <a:hlinkClick r:id="" action="ppaction://noaction"/>
          </p:cNvPr>
          <p:cNvSpPr/>
          <p:nvPr userDrawn="1"/>
        </p:nvSpPr>
        <p:spPr>
          <a:xfrm>
            <a:off x="685801" y="3200400"/>
            <a:ext cx="381000" cy="228600"/>
          </a:xfrm>
          <a:prstGeom prst="homePlate">
            <a:avLst/>
          </a:prstGeom>
          <a:solidFill>
            <a:srgbClr val="00B1C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20" name="Pentagon 19">
            <a:hlinkClick r:id="" action="ppaction://noaction"/>
          </p:cNvPr>
          <p:cNvSpPr/>
          <p:nvPr userDrawn="1"/>
        </p:nvSpPr>
        <p:spPr>
          <a:xfrm>
            <a:off x="685801" y="3657600"/>
            <a:ext cx="381000" cy="228600"/>
          </a:xfrm>
          <a:prstGeom prst="homePlate">
            <a:avLst/>
          </a:prstGeom>
          <a:solidFill>
            <a:srgbClr val="00B1C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21" name="Pentagon 20">
            <a:hlinkClick r:id="" action="ppaction://noaction"/>
          </p:cNvPr>
          <p:cNvSpPr/>
          <p:nvPr userDrawn="1"/>
        </p:nvSpPr>
        <p:spPr>
          <a:xfrm>
            <a:off x="685801" y="4114800"/>
            <a:ext cx="381000" cy="228600"/>
          </a:xfrm>
          <a:prstGeom prst="homePlate">
            <a:avLst/>
          </a:prstGeom>
          <a:solidFill>
            <a:srgbClr val="00B1C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22" name="Pentagon 21">
            <a:hlinkClick r:id="" action="ppaction://noaction"/>
          </p:cNvPr>
          <p:cNvSpPr/>
          <p:nvPr userDrawn="1"/>
        </p:nvSpPr>
        <p:spPr>
          <a:xfrm>
            <a:off x="685801" y="4572000"/>
            <a:ext cx="381000" cy="228600"/>
          </a:xfrm>
          <a:prstGeom prst="homePlate">
            <a:avLst/>
          </a:prstGeom>
          <a:solidFill>
            <a:srgbClr val="00B1C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23" name="Pentagon 22">
            <a:hlinkClick r:id="" action="ppaction://noaction"/>
          </p:cNvPr>
          <p:cNvSpPr/>
          <p:nvPr userDrawn="1"/>
        </p:nvSpPr>
        <p:spPr>
          <a:xfrm>
            <a:off x="685801" y="5029200"/>
            <a:ext cx="381000" cy="228600"/>
          </a:xfrm>
          <a:prstGeom prst="homePlate">
            <a:avLst/>
          </a:prstGeom>
          <a:solidFill>
            <a:srgbClr val="00B1C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27" name="Pentagon 26">
            <a:hlinkClick r:id="" action="ppaction://noaction"/>
          </p:cNvPr>
          <p:cNvSpPr/>
          <p:nvPr userDrawn="1"/>
        </p:nvSpPr>
        <p:spPr>
          <a:xfrm>
            <a:off x="3581400" y="3200400"/>
            <a:ext cx="381000" cy="228600"/>
          </a:xfrm>
          <a:prstGeom prst="homePlate">
            <a:avLst/>
          </a:prstGeom>
          <a:solidFill>
            <a:srgbClr val="00B1C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28" name="Pentagon 27">
            <a:hlinkClick r:id="" action="ppaction://noaction"/>
          </p:cNvPr>
          <p:cNvSpPr/>
          <p:nvPr userDrawn="1"/>
        </p:nvSpPr>
        <p:spPr>
          <a:xfrm>
            <a:off x="3581400" y="3657600"/>
            <a:ext cx="381000" cy="228600"/>
          </a:xfrm>
          <a:prstGeom prst="homePlate">
            <a:avLst/>
          </a:prstGeom>
          <a:solidFill>
            <a:srgbClr val="00B1C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29" name="Pentagon 28">
            <a:hlinkClick r:id="" action="ppaction://noaction"/>
          </p:cNvPr>
          <p:cNvSpPr/>
          <p:nvPr userDrawn="1"/>
        </p:nvSpPr>
        <p:spPr>
          <a:xfrm>
            <a:off x="3581400" y="4114800"/>
            <a:ext cx="381000" cy="228600"/>
          </a:xfrm>
          <a:prstGeom prst="homePlate">
            <a:avLst/>
          </a:prstGeom>
          <a:solidFill>
            <a:srgbClr val="00B1C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30" name="Pentagon 29">
            <a:hlinkClick r:id="" action="ppaction://noaction"/>
          </p:cNvPr>
          <p:cNvSpPr/>
          <p:nvPr userDrawn="1"/>
        </p:nvSpPr>
        <p:spPr>
          <a:xfrm>
            <a:off x="3581400" y="4572000"/>
            <a:ext cx="381000" cy="228600"/>
          </a:xfrm>
          <a:prstGeom prst="homePlate">
            <a:avLst/>
          </a:prstGeom>
          <a:solidFill>
            <a:srgbClr val="00B1C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25" name="Pentagon 24">
            <a:hlinkClick r:id="" action="ppaction://noaction"/>
          </p:cNvPr>
          <p:cNvSpPr/>
          <p:nvPr userDrawn="1"/>
        </p:nvSpPr>
        <p:spPr>
          <a:xfrm flipH="1">
            <a:off x="7162800" y="368300"/>
            <a:ext cx="1968500" cy="190500"/>
          </a:xfrm>
          <a:prstGeom prst="homePlat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800" b="0" dirty="0" smtClean="0">
                <a:ln>
                  <a:noFill/>
                </a:ln>
              </a:rPr>
              <a:t>BACK</a:t>
            </a:r>
            <a:r>
              <a:rPr lang="en-US" sz="800" b="0" baseline="0" dirty="0" smtClean="0">
                <a:ln>
                  <a:noFill/>
                </a:ln>
              </a:rPr>
              <a:t> TO TABLE OF CONTENTS</a:t>
            </a:r>
            <a:endParaRPr lang="en-US" sz="800" b="0" dirty="0">
              <a:ln>
                <a:noFill/>
              </a:ln>
            </a:endParaRPr>
          </a:p>
        </p:txBody>
      </p:sp>
      <p:sp>
        <p:nvSpPr>
          <p:cNvPr id="24" name="Pentagon 23">
            <a:hlinkClick r:id="" action="ppaction://noaction"/>
          </p:cNvPr>
          <p:cNvSpPr/>
          <p:nvPr userDrawn="1"/>
        </p:nvSpPr>
        <p:spPr>
          <a:xfrm>
            <a:off x="702734" y="3141131"/>
            <a:ext cx="2599266" cy="367666"/>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26" name="Pentagon 25">
            <a:hlinkClick r:id="" action="ppaction://noaction"/>
          </p:cNvPr>
          <p:cNvSpPr/>
          <p:nvPr userDrawn="1"/>
        </p:nvSpPr>
        <p:spPr>
          <a:xfrm>
            <a:off x="702734" y="3598331"/>
            <a:ext cx="2599266" cy="367666"/>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31" name="Pentagon 30">
            <a:hlinkClick r:id="" action="ppaction://noaction"/>
          </p:cNvPr>
          <p:cNvSpPr/>
          <p:nvPr userDrawn="1"/>
        </p:nvSpPr>
        <p:spPr>
          <a:xfrm>
            <a:off x="702734" y="4055531"/>
            <a:ext cx="2599266" cy="367666"/>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32" name="Pentagon 31">
            <a:hlinkClick r:id="" action="ppaction://noaction"/>
          </p:cNvPr>
          <p:cNvSpPr/>
          <p:nvPr userDrawn="1"/>
        </p:nvSpPr>
        <p:spPr>
          <a:xfrm>
            <a:off x="702734" y="4512731"/>
            <a:ext cx="2599266" cy="367666"/>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33" name="Pentagon 32">
            <a:hlinkClick r:id="" action="ppaction://noaction"/>
          </p:cNvPr>
          <p:cNvSpPr/>
          <p:nvPr userDrawn="1"/>
        </p:nvSpPr>
        <p:spPr>
          <a:xfrm>
            <a:off x="702734" y="4969931"/>
            <a:ext cx="2599266" cy="367666"/>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34" name="Pentagon 33">
            <a:hlinkClick r:id="" action="ppaction://noaction"/>
          </p:cNvPr>
          <p:cNvSpPr/>
          <p:nvPr userDrawn="1"/>
        </p:nvSpPr>
        <p:spPr>
          <a:xfrm>
            <a:off x="3581400" y="3124196"/>
            <a:ext cx="2954866" cy="397931"/>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36" name="Pentagon 35">
            <a:hlinkClick r:id="" action="ppaction://noaction"/>
          </p:cNvPr>
          <p:cNvSpPr/>
          <p:nvPr userDrawn="1"/>
        </p:nvSpPr>
        <p:spPr>
          <a:xfrm>
            <a:off x="3581400" y="3581396"/>
            <a:ext cx="2954866" cy="397931"/>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37" name="Pentagon 36">
            <a:hlinkClick r:id="" action="ppaction://noaction"/>
          </p:cNvPr>
          <p:cNvSpPr/>
          <p:nvPr userDrawn="1"/>
        </p:nvSpPr>
        <p:spPr>
          <a:xfrm>
            <a:off x="3581400" y="4038596"/>
            <a:ext cx="2954866" cy="397931"/>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38" name="Pentagon 37">
            <a:hlinkClick r:id="" action="ppaction://noaction"/>
          </p:cNvPr>
          <p:cNvSpPr/>
          <p:nvPr userDrawn="1"/>
        </p:nvSpPr>
        <p:spPr>
          <a:xfrm>
            <a:off x="3581400" y="4495796"/>
            <a:ext cx="2954866" cy="397931"/>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Tree>
  </p:cSld>
  <p:clrMap bg1="lt1" tx1="dk1" bg2="lt2" tx2="dk2" accent1="accent1" accent2="accent2" accent3="accent3" accent4="accent4" accent5="accent5" accent6="accent6" hlink="hlink" folHlink="folHlink"/>
  <p:sldLayoutIdLst>
    <p:sldLayoutId id="2147483686"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F15D2A"/>
        </a:solidFill>
        <a:effectLst/>
      </p:bgPr>
    </p:bg>
    <p:spTree>
      <p:nvGrpSpPr>
        <p:cNvPr id="1" name=""/>
        <p:cNvGrpSpPr/>
        <p:nvPr/>
      </p:nvGrpSpPr>
      <p:grpSpPr>
        <a:xfrm>
          <a:off x="0" y="0"/>
          <a:ext cx="0" cy="0"/>
          <a:chOff x="0" y="0"/>
          <a:chExt cx="0" cy="0"/>
        </a:xfrm>
      </p:grpSpPr>
      <p:sp>
        <p:nvSpPr>
          <p:cNvPr id="7" name="Title 1"/>
          <p:cNvSpPr txBox="1">
            <a:spLocks/>
          </p:cNvSpPr>
          <p:nvPr userDrawn="1"/>
        </p:nvSpPr>
        <p:spPr>
          <a:xfrm>
            <a:off x="533400" y="533402"/>
            <a:ext cx="6477000" cy="2133599"/>
          </a:xfrm>
          <a:prstGeom prst="rect">
            <a:avLst/>
          </a:prstGeom>
        </p:spPr>
        <p:txBody>
          <a:bodyPr anchor="b">
            <a:noAutofit/>
          </a:bodyPr>
          <a:lstStyle/>
          <a:p>
            <a:endParaRPr lang="en-US" sz="2000" kern="1200" baseline="0" dirty="0" smtClean="0">
              <a:solidFill>
                <a:schemeClr val="tx1"/>
              </a:solidFill>
              <a:latin typeface="+mn-lt"/>
              <a:ea typeface="+mn-ea"/>
              <a:cs typeface="+mn-cs"/>
            </a:endParaRPr>
          </a:p>
          <a:p>
            <a:r>
              <a:rPr lang="en-US" sz="6600" kern="1200" baseline="0" dirty="0" smtClean="0">
                <a:solidFill>
                  <a:schemeClr val="bg1"/>
                </a:solidFill>
                <a:latin typeface="+mn-lt"/>
                <a:ea typeface="+mn-ea"/>
                <a:cs typeface="+mn-cs"/>
              </a:rPr>
              <a:t>Countries and</a:t>
            </a:r>
          </a:p>
          <a:p>
            <a:r>
              <a:rPr kumimoji="0" lang="en-US" sz="6600" b="0" i="0" u="none" strike="noStrike" kern="1200" cap="none" spc="0" normalizeH="0" baseline="0" noProof="0" dirty="0" smtClean="0">
                <a:ln>
                  <a:noFill/>
                </a:ln>
                <a:solidFill>
                  <a:schemeClr val="bg1"/>
                </a:solidFill>
                <a:effectLst/>
                <a:uLnTx/>
                <a:uFillTx/>
                <a:latin typeface="+mn-lt"/>
                <a:ea typeface="+mn-ea"/>
                <a:cs typeface="+mn-cs"/>
              </a:rPr>
              <a:t>regions</a:t>
            </a:r>
            <a:endParaRPr kumimoji="0" lang="en-US" sz="6600" b="0" i="0" u="none" strike="noStrike" kern="1200" cap="none" spc="0" normalizeH="0" baseline="0" noProof="0" dirty="0" smtClean="0">
              <a:ln>
                <a:noFill/>
              </a:ln>
              <a:solidFill>
                <a:schemeClr val="bg1"/>
              </a:solidFill>
              <a:effectLst/>
              <a:uLnTx/>
              <a:uFillTx/>
              <a:latin typeface="+mj-lt"/>
              <a:ea typeface="+mj-ea"/>
              <a:cs typeface="+mj-cs"/>
            </a:endParaRPr>
          </a:p>
        </p:txBody>
      </p:sp>
      <p:sp>
        <p:nvSpPr>
          <p:cNvPr id="15" name="Title 1"/>
          <p:cNvSpPr txBox="1">
            <a:spLocks/>
          </p:cNvSpPr>
          <p:nvPr userDrawn="1"/>
        </p:nvSpPr>
        <p:spPr>
          <a:xfrm>
            <a:off x="6409267" y="609600"/>
            <a:ext cx="2734733" cy="2286000"/>
          </a:xfrm>
          <a:prstGeom prst="rect">
            <a:avLst/>
          </a:prstGeom>
        </p:spPr>
        <p:txBody>
          <a:bodyPr anchor="b">
            <a:noAutofit/>
          </a:bodyPr>
          <a:lstStyle/>
          <a:p>
            <a:pPr algn="r"/>
            <a:endParaRPr lang="en-US" sz="16000" kern="1200" baseline="0" dirty="0" smtClean="0">
              <a:solidFill>
                <a:schemeClr val="tx1"/>
              </a:solidFill>
              <a:latin typeface="+mn-lt"/>
              <a:ea typeface="+mn-ea"/>
              <a:cs typeface="+mn-cs"/>
            </a:endParaRPr>
          </a:p>
          <a:p>
            <a:pPr algn="r"/>
            <a:r>
              <a:rPr kumimoji="0" lang="en-US" sz="16000" b="0" i="0" u="none" strike="noStrike" kern="1200" cap="none" spc="0" normalizeH="0" baseline="0" noProof="0" dirty="0" smtClean="0">
                <a:ln>
                  <a:noFill/>
                </a:ln>
                <a:solidFill>
                  <a:srgbClr val="F7A081"/>
                </a:solidFill>
                <a:effectLst/>
                <a:uLnTx/>
                <a:uFillTx/>
                <a:latin typeface="Open Sans Extrabold" pitchFamily="34" charset="0"/>
                <a:ea typeface="Open Sans Extrabold" pitchFamily="34" charset="0"/>
                <a:cs typeface="Open Sans Extrabold" pitchFamily="34" charset="0"/>
              </a:rPr>
              <a:t>05</a:t>
            </a:r>
          </a:p>
        </p:txBody>
      </p:sp>
      <p:cxnSp>
        <p:nvCxnSpPr>
          <p:cNvPr id="17" name="Straight Connector 16"/>
          <p:cNvCxnSpPr/>
          <p:nvPr userDrawn="1"/>
        </p:nvCxnSpPr>
        <p:spPr>
          <a:xfrm>
            <a:off x="685800" y="2895600"/>
            <a:ext cx="8458200"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userDrawn="1"/>
        </p:nvSpPr>
        <p:spPr>
          <a:xfrm>
            <a:off x="1066800" y="3965884"/>
            <a:ext cx="2514600" cy="1215717"/>
          </a:xfrm>
          <a:prstGeom prst="rect">
            <a:avLst/>
          </a:prstGeom>
          <a:noFill/>
        </p:spPr>
        <p:txBody>
          <a:bodyPr wrap="square" numCol="1" spcCol="548640" rtlCol="0" anchor="t">
            <a:spAutoFit/>
          </a:bodyPr>
          <a:lstStyle/>
          <a:p>
            <a:pPr marL="0" lvl="0" indent="-342900" algn="l">
              <a:lnSpc>
                <a:spcPct val="100000"/>
              </a:lnSpc>
              <a:spcAft>
                <a:spcPts val="2400"/>
              </a:spcAft>
              <a:buFont typeface="Arial" pitchFamily="34" charset="0"/>
              <a:buNone/>
            </a:pPr>
            <a:r>
              <a:rPr lang="en-US" sz="1100" kern="1200" baseline="0" dirty="0" smtClean="0">
                <a:solidFill>
                  <a:schemeClr val="bg1"/>
                </a:solidFill>
                <a:latin typeface="+mn-lt"/>
                <a:ea typeface="+mn-ea"/>
                <a:cs typeface="+mn-cs"/>
              </a:rPr>
              <a:t>Arctic region</a:t>
            </a:r>
          </a:p>
          <a:p>
            <a:pPr marL="0" lvl="0" indent="-342900" algn="l">
              <a:lnSpc>
                <a:spcPct val="100000"/>
              </a:lnSpc>
              <a:spcAft>
                <a:spcPts val="2400"/>
              </a:spcAft>
              <a:buFont typeface="Arial" pitchFamily="34" charset="0"/>
              <a:buNone/>
            </a:pPr>
            <a:r>
              <a:rPr lang="en-US" sz="1100" kern="1200" baseline="0" dirty="0" smtClean="0">
                <a:solidFill>
                  <a:schemeClr val="bg1"/>
                </a:solidFill>
                <a:latin typeface="+mn-lt"/>
                <a:ea typeface="+mn-ea"/>
                <a:cs typeface="+mn-cs"/>
              </a:rPr>
              <a:t>Black Sea region</a:t>
            </a:r>
          </a:p>
          <a:p>
            <a:pPr marL="0" lvl="0" indent="-342900" algn="l">
              <a:lnSpc>
                <a:spcPct val="100000"/>
              </a:lnSpc>
              <a:spcAft>
                <a:spcPts val="2400"/>
              </a:spcAft>
              <a:buFont typeface="Arial" pitchFamily="34" charset="0"/>
              <a:buNone/>
            </a:pPr>
            <a:r>
              <a:rPr lang="en-US" sz="1100" kern="1200" baseline="0" dirty="0" smtClean="0">
                <a:solidFill>
                  <a:schemeClr val="bg1"/>
                </a:solidFill>
                <a:latin typeface="+mn-lt"/>
                <a:ea typeface="+mn-ea"/>
                <a:cs typeface="+mn-cs"/>
              </a:rPr>
              <a:t>Mediterranean Sea region</a:t>
            </a:r>
          </a:p>
        </p:txBody>
      </p:sp>
      <p:pic>
        <p:nvPicPr>
          <p:cNvPr id="54" name="Picture 53" descr="Logo_H_White.png"/>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7620000" y="6262306"/>
            <a:ext cx="1981200" cy="367094"/>
          </a:xfrm>
          <a:prstGeom prst="rect">
            <a:avLst/>
          </a:prstGeom>
        </p:spPr>
      </p:pic>
      <p:sp>
        <p:nvSpPr>
          <p:cNvPr id="11" name="Pentagon 10">
            <a:hlinkClick r:id="" action="ppaction://noaction"/>
          </p:cNvPr>
          <p:cNvSpPr/>
          <p:nvPr userDrawn="1"/>
        </p:nvSpPr>
        <p:spPr>
          <a:xfrm>
            <a:off x="685801" y="4011465"/>
            <a:ext cx="381000" cy="228600"/>
          </a:xfrm>
          <a:prstGeom prst="homePlate">
            <a:avLst/>
          </a:prstGeom>
          <a:solidFill>
            <a:srgbClr val="F7A08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12" name="Pentagon 11">
            <a:hlinkClick r:id="" action="ppaction://noaction"/>
          </p:cNvPr>
          <p:cNvSpPr/>
          <p:nvPr userDrawn="1"/>
        </p:nvSpPr>
        <p:spPr>
          <a:xfrm>
            <a:off x="685801" y="4468665"/>
            <a:ext cx="381000" cy="228600"/>
          </a:xfrm>
          <a:prstGeom prst="homePlate">
            <a:avLst/>
          </a:prstGeom>
          <a:solidFill>
            <a:srgbClr val="F7A08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13" name="Pentagon 12">
            <a:hlinkClick r:id="" action="ppaction://noaction"/>
          </p:cNvPr>
          <p:cNvSpPr/>
          <p:nvPr userDrawn="1"/>
        </p:nvSpPr>
        <p:spPr>
          <a:xfrm>
            <a:off x="685801" y="4925865"/>
            <a:ext cx="381000" cy="228600"/>
          </a:xfrm>
          <a:prstGeom prst="homePlate">
            <a:avLst/>
          </a:prstGeom>
          <a:solidFill>
            <a:srgbClr val="F7A08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16" name="TextBox 15"/>
          <p:cNvSpPr txBox="1"/>
          <p:nvPr userDrawn="1"/>
        </p:nvSpPr>
        <p:spPr>
          <a:xfrm>
            <a:off x="1066799" y="3175006"/>
            <a:ext cx="3572934" cy="261610"/>
          </a:xfrm>
          <a:prstGeom prst="rect">
            <a:avLst/>
          </a:prstGeom>
          <a:noFill/>
        </p:spPr>
        <p:txBody>
          <a:bodyPr wrap="square" numCol="1" spcCol="548640" rtlCol="0" anchor="t">
            <a:spAutoFit/>
          </a:bodyPr>
          <a:lstStyle/>
          <a:p>
            <a:pPr marL="0" lvl="0" indent="-342900" algn="l">
              <a:lnSpc>
                <a:spcPct val="100000"/>
              </a:lnSpc>
              <a:spcAft>
                <a:spcPts val="2400"/>
              </a:spcAft>
              <a:buFont typeface="Arial" pitchFamily="34" charset="0"/>
              <a:buNone/>
            </a:pPr>
            <a:r>
              <a:rPr lang="en-US" sz="1100" kern="1200" baseline="0" dirty="0" smtClean="0">
                <a:solidFill>
                  <a:schemeClr val="bg1"/>
                </a:solidFill>
                <a:latin typeface="+mn-lt"/>
                <a:ea typeface="+mn-ea"/>
                <a:cs typeface="+mn-cs"/>
              </a:rPr>
              <a:t>Overview of SOER country and regional briefings</a:t>
            </a:r>
          </a:p>
        </p:txBody>
      </p:sp>
      <p:sp>
        <p:nvSpPr>
          <p:cNvPr id="18" name="Pentagon 17">
            <a:hlinkClick r:id="" action="ppaction://noaction"/>
          </p:cNvPr>
          <p:cNvSpPr/>
          <p:nvPr userDrawn="1"/>
        </p:nvSpPr>
        <p:spPr>
          <a:xfrm>
            <a:off x="685800" y="3195186"/>
            <a:ext cx="381000" cy="228600"/>
          </a:xfrm>
          <a:prstGeom prst="homePlate">
            <a:avLst/>
          </a:prstGeom>
          <a:solidFill>
            <a:srgbClr val="F7A08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20" name="Pentagon 19">
            <a:hlinkClick r:id="" action="ppaction://noaction"/>
          </p:cNvPr>
          <p:cNvSpPr/>
          <p:nvPr userDrawn="1"/>
        </p:nvSpPr>
        <p:spPr>
          <a:xfrm flipH="1">
            <a:off x="7162800" y="368300"/>
            <a:ext cx="1968500" cy="190500"/>
          </a:xfrm>
          <a:prstGeom prst="homePlat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800" b="0" dirty="0" smtClean="0">
                <a:ln>
                  <a:noFill/>
                </a:ln>
              </a:rPr>
              <a:t>BACK</a:t>
            </a:r>
            <a:r>
              <a:rPr lang="en-US" sz="800" b="0" baseline="0" dirty="0" smtClean="0">
                <a:ln>
                  <a:noFill/>
                </a:ln>
              </a:rPr>
              <a:t> TO TABLE OF CONTENTS</a:t>
            </a:r>
            <a:endParaRPr lang="en-US" sz="800" b="0" dirty="0">
              <a:ln>
                <a:noFill/>
              </a:ln>
            </a:endParaRPr>
          </a:p>
        </p:txBody>
      </p:sp>
      <p:sp>
        <p:nvSpPr>
          <p:cNvPr id="14" name="Pentagon 13">
            <a:hlinkClick r:id="" action="ppaction://noaction"/>
          </p:cNvPr>
          <p:cNvSpPr/>
          <p:nvPr userDrawn="1"/>
        </p:nvSpPr>
        <p:spPr>
          <a:xfrm>
            <a:off x="685799" y="3910747"/>
            <a:ext cx="3395134" cy="415716"/>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21" name="Pentagon 20">
            <a:hlinkClick r:id="" action="ppaction://noaction"/>
          </p:cNvPr>
          <p:cNvSpPr/>
          <p:nvPr userDrawn="1"/>
        </p:nvSpPr>
        <p:spPr>
          <a:xfrm>
            <a:off x="685799" y="4367947"/>
            <a:ext cx="3395134" cy="415716"/>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22" name="Pentagon 21">
            <a:hlinkClick r:id="" action="ppaction://noaction"/>
          </p:cNvPr>
          <p:cNvSpPr/>
          <p:nvPr userDrawn="1"/>
        </p:nvSpPr>
        <p:spPr>
          <a:xfrm>
            <a:off x="685799" y="4825147"/>
            <a:ext cx="3395134" cy="415716"/>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
        <p:nvSpPr>
          <p:cNvPr id="23" name="Pentagon 22">
            <a:hlinkClick r:id="" action="ppaction://noaction"/>
          </p:cNvPr>
          <p:cNvSpPr/>
          <p:nvPr userDrawn="1"/>
        </p:nvSpPr>
        <p:spPr>
          <a:xfrm>
            <a:off x="685798" y="3094468"/>
            <a:ext cx="3801535" cy="415716"/>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800" dirty="0"/>
          </a:p>
        </p:txBody>
      </p:sp>
    </p:spTree>
  </p:cSld>
  <p:clrMap bg1="lt1" tx1="dk1" bg2="lt2" tx2="dk2" accent1="accent1" accent2="accent2" accent3="accent3" accent4="accent4" accent5="accent5" accent6="accent6" hlink="hlink" folHlink="folHlink"/>
  <p:sldLayoutIdLst>
    <p:sldLayoutId id="2147483689"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4FA128-08D1-4520-967C-6BD5A0BD0480}" type="datetime1">
              <a:rPr lang="en-GB" smtClean="0">
                <a:solidFill>
                  <a:prstClr val="black">
                    <a:tint val="75000"/>
                  </a:prstClr>
                </a:solidFill>
              </a:rPr>
              <a:pPr/>
              <a:t>05/11/2018</a:t>
            </a:fld>
            <a:endParaRPr lang="en-GB">
              <a:solidFill>
                <a:prstClr val="black">
                  <a:tint val="75000"/>
                </a:prstClr>
              </a:solidFill>
            </a:endParaRPr>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1AE251-4CF7-4C79-A366-F68608A3D37F}" type="slidenum">
              <a:rPr lang="en-GB" smtClean="0">
                <a:solidFill>
                  <a:prstClr val="black">
                    <a:tint val="75000"/>
                  </a:prstClr>
                </a:solidFill>
              </a:rPr>
              <a:pPr/>
              <a:t>‹#›</a:t>
            </a:fld>
            <a:endParaRPr lang="en-GB">
              <a:solidFill>
                <a:prstClr val="black">
                  <a:tint val="75000"/>
                </a:prstClr>
              </a:solidFill>
            </a:endParaRPr>
          </a:p>
        </p:txBody>
      </p:sp>
      <p:pic>
        <p:nvPicPr>
          <p:cNvPr id="7" name="Picture 9"/>
          <p:cNvPicPr>
            <a:picLocks noChangeAspect="1"/>
          </p:cNvPicPr>
          <p:nvPr userDrawn="1"/>
        </p:nvPicPr>
        <p:blipFill>
          <a:blip r:embed="rId15" cstate="screen">
            <a:extLst>
              <a:ext uri="{28A0092B-C50C-407E-A947-70E740481C1C}">
                <a14:useLocalDpi xmlns:a14="http://schemas.microsoft.com/office/drawing/2010/main" val="0"/>
              </a:ext>
            </a:extLst>
          </a:blip>
          <a:stretch>
            <a:fillRect/>
          </a:stretch>
        </p:blipFill>
        <p:spPr>
          <a:xfrm>
            <a:off x="7524000" y="6228000"/>
            <a:ext cx="2160000" cy="434436"/>
          </a:xfrm>
          <a:prstGeom prst="rect">
            <a:avLst/>
          </a:prstGeom>
        </p:spPr>
      </p:pic>
    </p:spTree>
    <p:extLst>
      <p:ext uri="{BB962C8B-B14F-4D97-AF65-F5344CB8AC3E}">
        <p14:creationId xmlns:p14="http://schemas.microsoft.com/office/powerpoint/2010/main" val="1862551333"/>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41" r:id="rId13"/>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hyperlink" Target="http://eeadmz1-cws-wp-air.azurewebsites.net/products/feedback-on-submissions/general-feedback/" TargetMode="External"/><Relationship Id="rId2" Type="http://schemas.openxmlformats.org/officeDocument/2006/relationships/hyperlink" Target="http://eeadmz1-cws-wp-air.azurewebsites.net/products/submission-monitoring/data-monitor-all-except-e2a/" TargetMode="External"/><Relationship Id="rId1" Type="http://schemas.openxmlformats.org/officeDocument/2006/relationships/slideLayout" Target="../slideLayouts/slideLayout28.xml"/><Relationship Id="rId6" Type="http://schemas.openxmlformats.org/officeDocument/2006/relationships/hyperlink" Target="http://discomap.eea.europa.eu/map/fme/AirQualityExport.htm" TargetMode="External"/><Relationship Id="rId5" Type="http://schemas.openxmlformats.org/officeDocument/2006/relationships/hyperlink" Target="http://eeadmz1-cws-wp-air.azurewebsites.net/products/feedback-on-submissions/verify-statistics-calculation/" TargetMode="External"/><Relationship Id="rId4" Type="http://schemas.openxmlformats.org/officeDocument/2006/relationships/hyperlink" Target="http://eeadmz1-cws-wp-air.azurewebsites.net/products/feedback-on-submissions/e1a-tier-2/"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aidef.apps.eea.europa.eu/" TargetMode="External"/><Relationship Id="rId7" Type="http://schemas.openxmlformats.org/officeDocument/2006/relationships/hyperlink" Target="http://maps.eea.europa.eu/wab/AirQualityZones/" TargetMode="External"/><Relationship Id="rId2" Type="http://schemas.openxmlformats.org/officeDocument/2006/relationships/hyperlink" Target="http://eeadmz1-cws-wp-air.azurewebsites.net/products/data-viewers/statistical-viewer-expert/" TargetMode="External"/><Relationship Id="rId1" Type="http://schemas.openxmlformats.org/officeDocument/2006/relationships/slideLayout" Target="../slideLayouts/slideLayout28.xml"/><Relationship Id="rId6" Type="http://schemas.openxmlformats.org/officeDocument/2006/relationships/hyperlink" Target="http://eeadmz1-cws-wp-air.azurewebsites.net/products/attainment-viewers/attainment-map/" TargetMode="External"/><Relationship Id="rId5" Type="http://schemas.openxmlformats.org/officeDocument/2006/relationships/hyperlink" Target="http://eeadmz1-cws-wp-air.azurewebsites.net/products/attainment-viewers/attainment-tables-v2/" TargetMode="External"/><Relationship Id="rId4" Type="http://schemas.openxmlformats.org/officeDocument/2006/relationships/hyperlink" Target="http://eeadmz1-cws-wp-air.azurewebsites.net/products/data-viewers/content-e1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390161" y="2797178"/>
            <a:ext cx="5122956" cy="1955691"/>
          </a:xfrm>
        </p:spPr>
        <p:txBody>
          <a:bodyPr>
            <a:noAutofit/>
          </a:bodyPr>
          <a:lstStyle/>
          <a:p>
            <a:pPr algn="ctr"/>
            <a:r>
              <a:rPr lang="fr-BE" sz="2400" dirty="0" smtClean="0"/>
              <a:t>TIPR 5</a:t>
            </a:r>
          </a:p>
          <a:p>
            <a:pPr algn="ctr"/>
            <a:r>
              <a:rPr lang="fr-BE" sz="2400" dirty="0" err="1" smtClean="0"/>
              <a:t>Verification</a:t>
            </a:r>
            <a:endParaRPr lang="fr-BE" sz="2400" dirty="0" smtClean="0"/>
          </a:p>
          <a:p>
            <a:pPr algn="ctr"/>
            <a:r>
              <a:rPr lang="fr-BE" sz="2400" dirty="0" err="1" smtClean="0"/>
              <a:t>work</a:t>
            </a:r>
            <a:r>
              <a:rPr lang="fr-BE" sz="2400" dirty="0" smtClean="0"/>
              <a:t> in </a:t>
            </a:r>
            <a:r>
              <a:rPr lang="fr-BE" sz="2400" dirty="0" err="1" smtClean="0"/>
              <a:t>sub</a:t>
            </a:r>
            <a:r>
              <a:rPr lang="fr-BE" sz="2400" dirty="0" smtClean="0"/>
              <a:t>-groups</a:t>
            </a:r>
            <a:endParaRPr lang="en-GB" sz="2400" dirty="0" smtClean="0"/>
          </a:p>
        </p:txBody>
      </p:sp>
      <p:sp>
        <p:nvSpPr>
          <p:cNvPr id="8" name="TextBox 7"/>
          <p:cNvSpPr txBox="1"/>
          <p:nvPr/>
        </p:nvSpPr>
        <p:spPr>
          <a:xfrm>
            <a:off x="456912" y="293615"/>
            <a:ext cx="6199069" cy="246221"/>
          </a:xfrm>
          <a:prstGeom prst="rect">
            <a:avLst/>
          </a:prstGeom>
          <a:noFill/>
        </p:spPr>
        <p:txBody>
          <a:bodyPr wrap="square" rtlCol="0">
            <a:spAutoFit/>
          </a:bodyPr>
          <a:lstStyle/>
          <a:p>
            <a:r>
              <a:rPr lang="da-DK" sz="1000" b="1" dirty="0" smtClean="0">
                <a:solidFill>
                  <a:schemeClr val="tx1">
                    <a:lumMod val="50000"/>
                    <a:lumOff val="50000"/>
                  </a:schemeClr>
                </a:solidFill>
              </a:rPr>
              <a:t> </a:t>
            </a:r>
            <a:r>
              <a:rPr lang="da-DK" sz="1000" b="1" dirty="0">
                <a:solidFill>
                  <a:schemeClr val="tx1">
                    <a:lumMod val="50000"/>
                    <a:lumOff val="50000"/>
                  </a:schemeClr>
                </a:solidFill>
              </a:rPr>
              <a:t>| </a:t>
            </a:r>
            <a:r>
              <a:rPr lang="da-DK" sz="1000" b="1" dirty="0" smtClean="0">
                <a:solidFill>
                  <a:schemeClr val="tx1">
                    <a:lumMod val="50000"/>
                    <a:lumOff val="50000"/>
                  </a:schemeClr>
                </a:solidFill>
              </a:rPr>
              <a:t>5th </a:t>
            </a:r>
            <a:r>
              <a:rPr lang="fr-BE" sz="1000" b="1" dirty="0" smtClean="0">
                <a:solidFill>
                  <a:schemeClr val="tx1">
                    <a:lumMod val="50000"/>
                    <a:lumOff val="50000"/>
                  </a:schemeClr>
                </a:solidFill>
              </a:rPr>
              <a:t>AQ IPR </a:t>
            </a:r>
            <a:r>
              <a:rPr lang="fr-BE" sz="1000" b="1" dirty="0" err="1" smtClean="0">
                <a:solidFill>
                  <a:schemeClr val="tx1">
                    <a:lumMod val="50000"/>
                    <a:lumOff val="50000"/>
                  </a:schemeClr>
                </a:solidFill>
              </a:rPr>
              <a:t>Technical</a:t>
            </a:r>
            <a:r>
              <a:rPr lang="fr-BE" sz="1000" b="1" dirty="0" smtClean="0">
                <a:solidFill>
                  <a:schemeClr val="tx1">
                    <a:lumMod val="50000"/>
                    <a:lumOff val="50000"/>
                  </a:schemeClr>
                </a:solidFill>
              </a:rPr>
              <a:t> Meeting </a:t>
            </a:r>
            <a:r>
              <a:rPr lang="fr-BE" sz="1000" b="1" dirty="0">
                <a:solidFill>
                  <a:schemeClr val="tx1">
                    <a:lumMod val="50000"/>
                    <a:lumOff val="50000"/>
                  </a:schemeClr>
                </a:solidFill>
              </a:rPr>
              <a:t>| </a:t>
            </a:r>
            <a:r>
              <a:rPr lang="fr-BE" sz="1000" b="1" dirty="0" smtClean="0">
                <a:solidFill>
                  <a:schemeClr val="tx1">
                    <a:lumMod val="50000"/>
                    <a:lumOff val="50000"/>
                  </a:schemeClr>
                </a:solidFill>
              </a:rPr>
              <a:t>Copenhagen, 6 </a:t>
            </a:r>
            <a:r>
              <a:rPr lang="fr-BE" sz="1000" b="1" dirty="0">
                <a:solidFill>
                  <a:schemeClr val="tx1">
                    <a:lumMod val="50000"/>
                    <a:lumOff val="50000"/>
                  </a:schemeClr>
                </a:solidFill>
              </a:rPr>
              <a:t>&amp; </a:t>
            </a:r>
            <a:r>
              <a:rPr lang="fr-BE" sz="1000" b="1" dirty="0" smtClean="0">
                <a:solidFill>
                  <a:schemeClr val="tx1">
                    <a:lumMod val="50000"/>
                    <a:lumOff val="50000"/>
                  </a:schemeClr>
                </a:solidFill>
              </a:rPr>
              <a:t>7 </a:t>
            </a:r>
            <a:r>
              <a:rPr lang="fr-BE" sz="1000" b="1" dirty="0" err="1" smtClean="0">
                <a:solidFill>
                  <a:schemeClr val="tx1">
                    <a:lumMod val="50000"/>
                    <a:lumOff val="50000"/>
                  </a:schemeClr>
                </a:solidFill>
              </a:rPr>
              <a:t>November</a:t>
            </a:r>
            <a:r>
              <a:rPr lang="fr-BE" sz="1000" b="1" dirty="0" smtClean="0">
                <a:solidFill>
                  <a:schemeClr val="tx1">
                    <a:lumMod val="50000"/>
                    <a:lumOff val="50000"/>
                  </a:schemeClr>
                </a:solidFill>
              </a:rPr>
              <a:t> 2018 </a:t>
            </a:r>
            <a:r>
              <a:rPr lang="fr-BE" sz="1000" b="1" dirty="0" smtClean="0">
                <a:solidFill>
                  <a:schemeClr val="bg1"/>
                </a:solidFill>
              </a:rPr>
              <a:t>20</a:t>
            </a:r>
            <a:endParaRPr lang="da-DK" sz="1000" b="1" dirty="0">
              <a:solidFill>
                <a:schemeClr val="bg1"/>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885" y="1618447"/>
            <a:ext cx="3378680" cy="3378680"/>
          </a:xfrm>
          <a:prstGeom prst="rect">
            <a:avLst/>
          </a:prstGeom>
          <a:effectLst>
            <a:glow rad="228600">
              <a:schemeClr val="accent3">
                <a:lumMod val="75000"/>
                <a:alpha val="40000"/>
              </a:schemeClr>
            </a:glow>
          </a:effectLst>
          <a:scene3d>
            <a:camera prst="orthographicFront"/>
            <a:lightRig rig="threePt" dir="t"/>
          </a:scene3d>
          <a:sp3d prstMaterial="dkEdge"/>
        </p:spPr>
      </p:pic>
    </p:spTree>
    <p:extLst>
      <p:ext uri="{BB962C8B-B14F-4D97-AF65-F5344CB8AC3E}">
        <p14:creationId xmlns:p14="http://schemas.microsoft.com/office/powerpoint/2010/main" val="1698522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9054" y="1319745"/>
            <a:ext cx="7983834" cy="5232202"/>
          </a:xfrm>
          <a:prstGeom prst="rect">
            <a:avLst/>
          </a:prstGeom>
        </p:spPr>
        <p:txBody>
          <a:bodyPr wrap="square">
            <a:spAutoFit/>
          </a:bodyPr>
          <a:lstStyle/>
          <a:p>
            <a:pPr marL="342900" lvl="0" indent="-342900">
              <a:spcAft>
                <a:spcPts val="0"/>
              </a:spcAft>
              <a:buFont typeface="+mj-lt"/>
              <a:buAutoNum type="arabicPeriod"/>
              <a:tabLst>
                <a:tab pos="457200" algn="l"/>
              </a:tabLst>
            </a:pPr>
            <a:r>
              <a:rPr lang="nb-NO"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Use </a:t>
            </a:r>
            <a:r>
              <a:rPr lang="nb-NO"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hlinkClick r:id="rId2"/>
              </a:rPr>
              <a:t>Data Monitor</a:t>
            </a:r>
            <a:r>
              <a:rPr lang="nb-NO"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and/or </a:t>
            </a:r>
            <a:r>
              <a:rPr lang="nb-NO"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hlinkClick r:id="rId3"/>
              </a:rPr>
              <a:t>General Feedback Reports</a:t>
            </a:r>
            <a:r>
              <a:rPr lang="nb-NO"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to briefly check status of your XML reports for all data flows - you can discuss any comments you have on this with EEA/ETC staff</a:t>
            </a:r>
            <a:r>
              <a:rPr lang="nb-NO"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p>
          <a:p>
            <a:pPr marL="342900" lvl="0" indent="-342900">
              <a:spcAft>
                <a:spcPts val="0"/>
              </a:spcAft>
              <a:buFont typeface="+mj-lt"/>
              <a:buAutoNum type="arabicPeriod"/>
              <a:tabLst>
                <a:tab pos="457200" algn="l"/>
              </a:tabLst>
            </a:pPr>
            <a:endParaRPr lang="en-GB"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tabLst>
                <a:tab pos="457200" algn="l"/>
              </a:tabLst>
            </a:pPr>
            <a:r>
              <a:rPr lang="nb-NO"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Use CDR QA reports in your E1a envelopes to find out if there are any important errors to be corrected or warnings you wish to correct</a:t>
            </a:r>
            <a:r>
              <a:rPr lang="nb-NO"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p>
          <a:p>
            <a:pPr marL="342900" lvl="0" indent="-342900">
              <a:spcAft>
                <a:spcPts val="0"/>
              </a:spcAft>
              <a:buFont typeface="+mj-lt"/>
              <a:buAutoNum type="arabicPeriod"/>
              <a:tabLst>
                <a:tab pos="457200" algn="l"/>
              </a:tabLst>
            </a:pPr>
            <a:endParaRPr lang="en-GB"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tabLst>
                <a:tab pos="457200" algn="l"/>
              </a:tabLst>
            </a:pPr>
            <a:r>
              <a:rPr lang="nb-NO"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Use </a:t>
            </a:r>
            <a:r>
              <a:rPr lang="nb-NO"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hlinkClick r:id="rId2"/>
              </a:rPr>
              <a:t>Data Monitor</a:t>
            </a:r>
            <a:r>
              <a:rPr lang="nb-NO"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nb-NO"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hlinkClick r:id="rId4"/>
              </a:rPr>
              <a:t>E1a Tier2</a:t>
            </a:r>
            <a:r>
              <a:rPr lang="nb-NO"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reports or </a:t>
            </a:r>
            <a:r>
              <a:rPr lang="nb-NO"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hlinkClick r:id="rId5"/>
              </a:rPr>
              <a:t>Verification of Statistics Calculations</a:t>
            </a:r>
            <a:r>
              <a:rPr lang="nb-NO"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to find out if there is any issue at loading and/or aggregations of your E1a data - focus on mandatory pollutants and statistics which are relevant for compliance assessments; you can also check how E1a data looks like after importing into EEA’s system in </a:t>
            </a:r>
            <a:r>
              <a:rPr lang="nb-NO"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hlinkClick r:id="rId6"/>
              </a:rPr>
              <a:t>download service for E1a/E2a data</a:t>
            </a:r>
            <a:r>
              <a:rPr lang="nb-NO"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p>
          <a:p>
            <a:pPr marL="342900" lvl="0" indent="-342900">
              <a:spcAft>
                <a:spcPts val="0"/>
              </a:spcAft>
              <a:buFont typeface="+mj-lt"/>
              <a:buAutoNum type="arabicPeriod"/>
              <a:tabLst>
                <a:tab pos="457200" algn="l"/>
              </a:tabLst>
            </a:pPr>
            <a:endParaRPr lang="nb-NO"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tabLst>
                <a:tab pos="457200" algn="l"/>
              </a:tabLst>
            </a:pPr>
            <a:r>
              <a:rPr lang="nb-NO" dirty="0"/>
              <a:t>If you find out that time series have not been imported or taken into calculations of statistics - verify with your XML report(s) if this is not related to any issues in your data; EEA/ETC has communicated to country reporters about issues already found but there may be cases which have not been spotted yet,</a:t>
            </a:r>
            <a:endParaRPr lang="en-GB" dirty="0"/>
          </a:p>
          <a:p>
            <a:pPr marL="342900" lvl="0" indent="-342900">
              <a:spcAft>
                <a:spcPts val="0"/>
              </a:spcAft>
              <a:buFont typeface="+mj-lt"/>
              <a:buAutoNum type="arabicPeriod"/>
              <a:tabLst>
                <a:tab pos="457200" algn="l"/>
              </a:tabLst>
            </a:pPr>
            <a:endParaRPr lang="en-GB"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8334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4544" y="1418890"/>
            <a:ext cx="7898005" cy="4154984"/>
          </a:xfrm>
          <a:prstGeom prst="rect">
            <a:avLst/>
          </a:prstGeom>
        </p:spPr>
        <p:txBody>
          <a:bodyPr wrap="square">
            <a:spAutoFit/>
          </a:bodyPr>
          <a:lstStyle/>
          <a:p>
            <a:pPr marL="342900" lvl="0" indent="-342900">
              <a:spcAft>
                <a:spcPts val="0"/>
              </a:spcAft>
              <a:buFont typeface="+mj-lt"/>
              <a:buAutoNum type="arabicPeriod" startAt="5"/>
              <a:tabLst>
                <a:tab pos="457200" algn="l"/>
              </a:tabLst>
            </a:pPr>
            <a:r>
              <a:rPr lang="nb-NO"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If the issues with E1a data loading and/or aggregations seem not to be related with any problems in your data - communicate this to EEA/ETC staff</a:t>
            </a:r>
            <a:r>
              <a:rPr lang="nb-NO"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p>
          <a:p>
            <a:pPr marL="342900" lvl="0" indent="-342900">
              <a:spcAft>
                <a:spcPts val="0"/>
              </a:spcAft>
              <a:buFont typeface="+mj-lt"/>
              <a:buAutoNum type="arabicPeriod" startAt="5"/>
              <a:tabLst>
                <a:tab pos="457200" algn="l"/>
              </a:tabLst>
            </a:pPr>
            <a:endParaRPr lang="en-GB"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startAt="5"/>
              <a:tabLst>
                <a:tab pos="457200" algn="l"/>
              </a:tabLst>
            </a:pPr>
            <a:r>
              <a:rPr lang="nb-NO"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If there are no issues with E1a data loading and/or aggregations - check with other tools (</a:t>
            </a:r>
            <a:r>
              <a:rPr lang="nb-NO"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hlinkClick r:id="rId2"/>
              </a:rPr>
              <a:t>statistics viewer</a:t>
            </a:r>
            <a:r>
              <a:rPr lang="nb-NO"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nb-NO"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hlinkClick r:id="rId3"/>
              </a:rPr>
              <a:t>AIDE F</a:t>
            </a:r>
            <a:r>
              <a:rPr lang="nb-NO"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nb-NO"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hlinkClick r:id="rId4"/>
              </a:rPr>
              <a:t>AQ report maps and graphs</a:t>
            </a:r>
            <a:r>
              <a:rPr lang="nb-NO"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if all SPOs appear as expected and if the values of annual statistics are as expected; communicate to EEA/ETC staff if you spot any inconsistency in data</a:t>
            </a:r>
            <a:r>
              <a:rPr lang="nb-NO"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p>
          <a:p>
            <a:pPr marL="342900" lvl="0" indent="-342900">
              <a:spcAft>
                <a:spcPts val="0"/>
              </a:spcAft>
              <a:buFont typeface="+mj-lt"/>
              <a:buAutoNum type="arabicPeriod" startAt="5"/>
              <a:tabLst>
                <a:tab pos="457200" algn="l"/>
              </a:tabLst>
            </a:pPr>
            <a:endParaRPr lang="en-GB"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startAt="5"/>
              <a:tabLst>
                <a:tab pos="457200" algn="l"/>
              </a:tabLst>
            </a:pPr>
            <a:r>
              <a:rPr lang="nb-NO"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If time allows - confirm with attainment viewers (</a:t>
            </a:r>
            <a:r>
              <a:rPr lang="nb-NO"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hlinkClick r:id="rId5"/>
              </a:rPr>
              <a:t>tables</a:t>
            </a:r>
            <a:r>
              <a:rPr lang="nb-NO"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and/or </a:t>
            </a:r>
            <a:r>
              <a:rPr lang="nb-NO"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hlinkClick r:id="rId6"/>
              </a:rPr>
              <a:t>maps</a:t>
            </a:r>
            <a:r>
              <a:rPr lang="nb-NO"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if compliance situation presented there is in agreement with what you expect from your reporting; you can also check if all your zones have been successfully imported into EEA’s database in </a:t>
            </a:r>
            <a:r>
              <a:rPr lang="nb-NO"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hlinkClick r:id="rId7"/>
              </a:rPr>
              <a:t>AQ zones viewer/download</a:t>
            </a:r>
            <a:r>
              <a:rPr lang="nb-NO"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tool</a:t>
            </a:r>
            <a:r>
              <a:rPr lang="nb-NO"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p>
          <a:p>
            <a:pPr marL="342900" lvl="0" indent="-342900">
              <a:spcAft>
                <a:spcPts val="0"/>
              </a:spcAft>
              <a:buFont typeface="+mj-lt"/>
              <a:buAutoNum type="arabicPeriod" startAt="5"/>
              <a:tabLst>
                <a:tab pos="457200" algn="l"/>
              </a:tabLst>
            </a:pPr>
            <a:endParaRPr lang="en-GB"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startAt="5"/>
              <a:tabLst>
                <a:tab pos="457200" algn="l"/>
              </a:tabLst>
            </a:pPr>
            <a:r>
              <a:rPr lang="nb-NO"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If time allows - repeat point 3-6 for non mandatory pollutants and/or less relevant aggregations.</a:t>
            </a:r>
            <a:endParaRPr lang="en-GB"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1153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o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enSans">
      <a:majorFont>
        <a:latin typeface="Open Sans Semibold"/>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7_Section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enSans">
      <a:majorFont>
        <a:latin typeface="Open Sans Semibold"/>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EA_PPT_template_2_2015_4x3_format [Read-Only]" id="{E0C218DD-5E1F-42BA-A1AD-D0FF7C3402A5}" vid="{E8400FEF-6AB1-4311-90B4-5C6FACAF02B8}"/>
    </a:ext>
  </a:extLst>
</a:theme>
</file>

<file path=ppt/theme/theme11.xml><?xml version="1.0" encoding="utf-8"?>
<a:theme xmlns:a="http://schemas.openxmlformats.org/drawingml/2006/main" name="18_Section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enSans">
      <a:majorFont>
        <a:latin typeface="Open Sans Semibold"/>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6" id="{7097CE30-2B87-416D-81F8-909722110CD4}" vid="{24C33E74-93FE-4D40-9AC0-464A583A4EB3}"/>
    </a:ext>
  </a:ext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_Section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enSans">
      <a:majorFont>
        <a:latin typeface="Open Sans Semibold"/>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ection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enSans">
      <a:majorFont>
        <a:latin typeface="Open Sans Semibold"/>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6_Section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enSans">
      <a:majorFont>
        <a:latin typeface="Open Sans Semibold"/>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Section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enSans">
      <a:majorFont>
        <a:latin typeface="Open Sans Semibold"/>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Section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enSans">
      <a:majorFont>
        <a:latin typeface="Open Sans Semibold"/>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Section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enSans">
      <a:majorFont>
        <a:latin typeface="Open Sans Semibold"/>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8_Section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enSans">
      <a:majorFont>
        <a:latin typeface="Open Sans Semibold"/>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Non-report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15264</TotalTime>
  <Words>45</Words>
  <Application>Microsoft Office PowerPoint</Application>
  <PresentationFormat>A4 Paper (210x297 mm)</PresentationFormat>
  <Paragraphs>19</Paragraphs>
  <Slides>3</Slides>
  <Notes>1</Notes>
  <HiddenSlides>0</HiddenSlides>
  <MMClips>0</MMClips>
  <ScaleCrop>false</ScaleCrop>
  <HeadingPairs>
    <vt:vector size="6" baseType="variant">
      <vt:variant>
        <vt:lpstr>Fonts Used</vt:lpstr>
      </vt:variant>
      <vt:variant>
        <vt:i4>6</vt:i4>
      </vt:variant>
      <vt:variant>
        <vt:lpstr>Theme</vt:lpstr>
      </vt:variant>
      <vt:variant>
        <vt:i4>11</vt:i4>
      </vt:variant>
      <vt:variant>
        <vt:lpstr>Slide Titles</vt:lpstr>
      </vt:variant>
      <vt:variant>
        <vt:i4>3</vt:i4>
      </vt:variant>
    </vt:vector>
  </HeadingPairs>
  <TitlesOfParts>
    <vt:vector size="20" baseType="lpstr">
      <vt:lpstr>Arial</vt:lpstr>
      <vt:lpstr>Calibri</vt:lpstr>
      <vt:lpstr>Open Sans</vt:lpstr>
      <vt:lpstr>Open Sans Extrabold</vt:lpstr>
      <vt:lpstr>Open Sans Semibold</vt:lpstr>
      <vt:lpstr>Times New Roman</vt:lpstr>
      <vt:lpstr>1_Cover</vt:lpstr>
      <vt:lpstr>5_Sections</vt:lpstr>
      <vt:lpstr>Sections</vt:lpstr>
      <vt:lpstr>16_Sections</vt:lpstr>
      <vt:lpstr>2_Sections</vt:lpstr>
      <vt:lpstr>3_Sections</vt:lpstr>
      <vt:lpstr>6_Sections</vt:lpstr>
      <vt:lpstr>8_Sections</vt:lpstr>
      <vt:lpstr>Non-report ppt template</vt:lpstr>
      <vt:lpstr>17_Sections</vt:lpstr>
      <vt:lpstr>18_Sections</vt:lpstr>
      <vt:lpstr>PowerPoint Presentation</vt:lpstr>
      <vt:lpstr>PowerPoint Presentation</vt:lpstr>
      <vt:lpstr>PowerPoint Presentation</vt:lpstr>
    </vt:vector>
  </TitlesOfParts>
  <Company>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Antti Kaartinen</dc:creator>
  <cp:lastModifiedBy>Michel Houssiau</cp:lastModifiedBy>
  <cp:revision>1438</cp:revision>
  <cp:lastPrinted>2018-11-05T12:30:31Z</cp:lastPrinted>
  <dcterms:created xsi:type="dcterms:W3CDTF">2014-11-24T09:14:05Z</dcterms:created>
  <dcterms:modified xsi:type="dcterms:W3CDTF">2018-11-05T16:15:18Z</dcterms:modified>
</cp:coreProperties>
</file>