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9"/>
  </p:notesMasterIdLst>
  <p:sldIdLst>
    <p:sldId id="259" r:id="rId5"/>
    <p:sldId id="258" r:id="rId6"/>
    <p:sldId id="257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300"/>
    <a:srgbClr val="312F01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CDBC8-4919-4217-8282-BF03CD3CC0E3}" v="3" dt="2022-12-13T14:07:17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6" d="100"/>
          <a:sy n="166" d="100"/>
        </p:scale>
        <p:origin x="22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Bize" userId="dac6be98-1599-4558-bf67-be2287fe1427" providerId="ADAL" clId="{EB1CDBC8-4919-4217-8282-BF03CD3CC0E3}"/>
    <pc:docChg chg="undo custSel modSld modMainMaster">
      <pc:chgData name="Alejandra Bize" userId="dac6be98-1599-4558-bf67-be2287fe1427" providerId="ADAL" clId="{EB1CDBC8-4919-4217-8282-BF03CD3CC0E3}" dt="2022-12-13T14:08:16.621" v="26" actId="1076"/>
      <pc:docMkLst>
        <pc:docMk/>
      </pc:docMkLst>
      <pc:sldChg chg="addSp delSp modSp mod">
        <pc:chgData name="Alejandra Bize" userId="dac6be98-1599-4558-bf67-be2287fe1427" providerId="ADAL" clId="{EB1CDBC8-4919-4217-8282-BF03CD3CC0E3}" dt="2022-12-13T14:08:16.621" v="26" actId="1076"/>
        <pc:sldMkLst>
          <pc:docMk/>
          <pc:sldMk cId="3279102784" sldId="259"/>
        </pc:sldMkLst>
        <pc:spChg chg="del">
          <ac:chgData name="Alejandra Bize" userId="dac6be98-1599-4558-bf67-be2287fe1427" providerId="ADAL" clId="{EB1CDBC8-4919-4217-8282-BF03CD3CC0E3}" dt="2022-12-13T14:08:13.983" v="25" actId="478"/>
          <ac:spMkLst>
            <pc:docMk/>
            <pc:sldMk cId="3279102784" sldId="259"/>
            <ac:spMk id="2" creationId="{CD59BEF1-FC7E-4FE0-865E-84DBCC03ED9E}"/>
          </ac:spMkLst>
        </pc:spChg>
        <pc:spChg chg="mod">
          <ac:chgData name="Alejandra Bize" userId="dac6be98-1599-4558-bf67-be2287fe1427" providerId="ADAL" clId="{EB1CDBC8-4919-4217-8282-BF03CD3CC0E3}" dt="2022-12-13T14:07:41.910" v="17" actId="14100"/>
          <ac:spMkLst>
            <pc:docMk/>
            <pc:sldMk cId="3279102784" sldId="259"/>
            <ac:spMk id="4" creationId="{FC53EC90-479F-4360-BBD2-B3CD1EFD4739}"/>
          </ac:spMkLst>
        </pc:spChg>
        <pc:spChg chg="mod">
          <ac:chgData name="Alejandra Bize" userId="dac6be98-1599-4558-bf67-be2287fe1427" providerId="ADAL" clId="{EB1CDBC8-4919-4217-8282-BF03CD3CC0E3}" dt="2022-12-13T14:07:45.598" v="18" actId="14100"/>
          <ac:spMkLst>
            <pc:docMk/>
            <pc:sldMk cId="3279102784" sldId="259"/>
            <ac:spMk id="5" creationId="{0D9EB565-1CD5-1F4E-2A7E-5B548EEDD316}"/>
          </ac:spMkLst>
        </pc:spChg>
        <pc:spChg chg="add del mod">
          <ac:chgData name="Alejandra Bize" userId="dac6be98-1599-4558-bf67-be2287fe1427" providerId="ADAL" clId="{EB1CDBC8-4919-4217-8282-BF03CD3CC0E3}" dt="2022-12-13T14:08:16.621" v="26" actId="1076"/>
          <ac:spMkLst>
            <pc:docMk/>
            <pc:sldMk cId="3279102784" sldId="259"/>
            <ac:spMk id="10" creationId="{1D66539A-EAEC-530C-4EA3-623FFD87F605}"/>
          </ac:spMkLst>
        </pc:spChg>
        <pc:picChg chg="add mod">
          <ac:chgData name="Alejandra Bize" userId="dac6be98-1599-4558-bf67-be2287fe1427" providerId="ADAL" clId="{EB1CDBC8-4919-4217-8282-BF03CD3CC0E3}" dt="2022-12-13T14:07:47.693" v="19" actId="1076"/>
          <ac:picMkLst>
            <pc:docMk/>
            <pc:sldMk cId="3279102784" sldId="259"/>
            <ac:picMk id="6" creationId="{04F11B19-DF71-4037-1761-1AC5A92DB184}"/>
          </ac:picMkLst>
        </pc:picChg>
        <pc:picChg chg="mod">
          <ac:chgData name="Alejandra Bize" userId="dac6be98-1599-4558-bf67-be2287fe1427" providerId="ADAL" clId="{EB1CDBC8-4919-4217-8282-BF03CD3CC0E3}" dt="2022-12-13T14:08:08.791" v="23" actId="1076"/>
          <ac:picMkLst>
            <pc:docMk/>
            <pc:sldMk cId="3279102784" sldId="259"/>
            <ac:picMk id="9" creationId="{570C5A53-11CB-2838-D71E-80B2029E74D3}"/>
          </ac:picMkLst>
        </pc:picChg>
        <pc:picChg chg="del">
          <ac:chgData name="Alejandra Bize" userId="dac6be98-1599-4558-bf67-be2287fe1427" providerId="ADAL" clId="{EB1CDBC8-4919-4217-8282-BF03CD3CC0E3}" dt="2022-12-13T14:03:29.240" v="0" actId="478"/>
          <ac:picMkLst>
            <pc:docMk/>
            <pc:sldMk cId="3279102784" sldId="259"/>
            <ac:picMk id="12" creationId="{970040C9-4192-3DB5-3F71-7B411D27291E}"/>
          </ac:picMkLst>
        </pc:picChg>
      </pc:sldChg>
      <pc:sldMasterChg chg="addSp delSp modSp mod modSldLayout">
        <pc:chgData name="Alejandra Bize" userId="dac6be98-1599-4558-bf67-be2287fe1427" providerId="ADAL" clId="{EB1CDBC8-4919-4217-8282-BF03CD3CC0E3}" dt="2022-12-13T14:06:43.148" v="12" actId="1076"/>
        <pc:sldMasterMkLst>
          <pc:docMk/>
          <pc:sldMasterMk cId="2460954070" sldId="2147483690"/>
        </pc:sldMasterMkLst>
        <pc:picChg chg="del">
          <ac:chgData name="Alejandra Bize" userId="dac6be98-1599-4558-bf67-be2287fe1427" providerId="ADAL" clId="{EB1CDBC8-4919-4217-8282-BF03CD3CC0E3}" dt="2022-12-13T14:03:43.144" v="1" actId="478"/>
          <ac:picMkLst>
            <pc:docMk/>
            <pc:sldMasterMk cId="2460954070" sldId="2147483690"/>
            <ac:picMk id="3" creationId="{55589842-5F36-B044-1F6E-22A6BC9EE042}"/>
          </ac:picMkLst>
        </pc:picChg>
        <pc:picChg chg="add mod">
          <ac:chgData name="Alejandra Bize" userId="dac6be98-1599-4558-bf67-be2287fe1427" providerId="ADAL" clId="{EB1CDBC8-4919-4217-8282-BF03CD3CC0E3}" dt="2022-12-13T14:04:04.918" v="5" actId="1076"/>
          <ac:picMkLst>
            <pc:docMk/>
            <pc:sldMasterMk cId="2460954070" sldId="2147483690"/>
            <ac:picMk id="4" creationId="{B0C3ED0B-6F93-3BBF-D2A0-8D0B2ECB165B}"/>
          </ac:picMkLst>
        </pc:picChg>
        <pc:sldLayoutChg chg="addSp delSp modSp mod">
          <pc:chgData name="Alejandra Bize" userId="dac6be98-1599-4558-bf67-be2287fe1427" providerId="ADAL" clId="{EB1CDBC8-4919-4217-8282-BF03CD3CC0E3}" dt="2022-12-13T14:06:43.148" v="12" actId="1076"/>
          <pc:sldLayoutMkLst>
            <pc:docMk/>
            <pc:sldMasterMk cId="2460954070" sldId="2147483690"/>
            <pc:sldLayoutMk cId="1528465698" sldId="2147483694"/>
          </pc:sldLayoutMkLst>
          <pc:picChg chg="del">
            <ac:chgData name="Alejandra Bize" userId="dac6be98-1599-4558-bf67-be2287fe1427" providerId="ADAL" clId="{EB1CDBC8-4919-4217-8282-BF03CD3CC0E3}" dt="2022-12-13T14:04:09.982" v="6" actId="478"/>
            <ac:picMkLst>
              <pc:docMk/>
              <pc:sldMasterMk cId="2460954070" sldId="2147483690"/>
              <pc:sldLayoutMk cId="1528465698" sldId="2147483694"/>
              <ac:picMk id="3" creationId="{132163AA-0CAF-3BCD-EBD3-98AA6181274B}"/>
            </ac:picMkLst>
          </pc:picChg>
          <pc:picChg chg="add mod">
            <ac:chgData name="Alejandra Bize" userId="dac6be98-1599-4558-bf67-be2287fe1427" providerId="ADAL" clId="{EB1CDBC8-4919-4217-8282-BF03CD3CC0E3}" dt="2022-12-13T14:06:43.148" v="12" actId="1076"/>
            <ac:picMkLst>
              <pc:docMk/>
              <pc:sldMasterMk cId="2460954070" sldId="2147483690"/>
              <pc:sldLayoutMk cId="1528465698" sldId="2147483694"/>
              <ac:picMk id="5" creationId="{2AAB3AC9-3B62-35C6-6B01-6E3109F1CC5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2C2-143B-4355-8A2B-62A91F3ED739}" type="datetimeFigureOut">
              <a:rPr lang="en-DK" smtClean="0"/>
              <a:t>13/12/2022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3294-E9FF-4F24-AF23-19B98F36DF0D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1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OPENING SLIDE – dark background and white logo</a:t>
            </a:r>
            <a:br>
              <a:rPr lang="en-GB" dirty="0"/>
            </a:br>
            <a:br>
              <a:rPr lang="en-GB" dirty="0"/>
            </a:b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2844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this black slide to place large pictures, charts and maps, and when no title is necessary.</a:t>
            </a:r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88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Closing slide: you may want to use the same image as in the opening slide and thank your listeners. </a:t>
            </a:r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3018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9E58F-F0E4-446A-9BDE-731A333E6E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AAB3AC9-3B62-35C6-6B01-6E3109F1C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884" y="6039494"/>
            <a:ext cx="270967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0C3ED0B-6F93-3BBF-D2A0-8D0B2ECB165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53" y="6033633"/>
            <a:ext cx="270967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ield of colorful flowers&#10;&#10;Description automatically generated">
            <a:extLst>
              <a:ext uri="{FF2B5EF4-FFF2-40B4-BE49-F238E27FC236}">
                <a16:creationId xmlns:a16="http://schemas.microsoft.com/office/drawing/2014/main" id="{570C5A53-11CB-2838-D71E-80B2029E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EB565-1CD5-1F4E-2A7E-5B548EEDD316}"/>
              </a:ext>
            </a:extLst>
          </p:cNvPr>
          <p:cNvSpPr txBox="1"/>
          <p:nvPr/>
        </p:nvSpPr>
        <p:spPr>
          <a:xfrm>
            <a:off x="0" y="5544901"/>
            <a:ext cx="12042475" cy="400110"/>
          </a:xfrm>
          <a:prstGeom prst="rect">
            <a:avLst/>
          </a:prstGeom>
          <a:solidFill>
            <a:srgbClr val="316300">
              <a:alpha val="2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Your name / Event or meeting name / Presentation date : </a:t>
            </a:r>
            <a:r>
              <a:rPr lang="en-US" sz="2000" b="1" dirty="0" err="1">
                <a:solidFill>
                  <a:schemeClr val="bg1"/>
                </a:solidFill>
              </a:rPr>
              <a:t>calibri</a:t>
            </a:r>
            <a:r>
              <a:rPr lang="en-US" sz="2000" b="1" dirty="0">
                <a:solidFill>
                  <a:schemeClr val="bg1"/>
                </a:solidFill>
              </a:rPr>
              <a:t> 20 bold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3EC90-479F-4360-BBD2-B3CD1EFD4739}"/>
              </a:ext>
            </a:extLst>
          </p:cNvPr>
          <p:cNvSpPr txBox="1"/>
          <p:nvPr/>
        </p:nvSpPr>
        <p:spPr>
          <a:xfrm>
            <a:off x="0" y="839323"/>
            <a:ext cx="12042475" cy="1138773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Title of your presentation: </a:t>
            </a:r>
            <a:r>
              <a:rPr lang="en-GB" sz="3600" b="1" dirty="0" err="1">
                <a:solidFill>
                  <a:schemeClr val="bg1"/>
                </a:solidFill>
              </a:rPr>
              <a:t>calibri</a:t>
            </a:r>
            <a:r>
              <a:rPr lang="en-GB" sz="3600" b="1" dirty="0">
                <a:solidFill>
                  <a:schemeClr val="bg1"/>
                </a:solidFill>
              </a:rPr>
              <a:t> 36 bold</a:t>
            </a:r>
          </a:p>
          <a:p>
            <a:pPr algn="r"/>
            <a:r>
              <a:rPr lang="en-GB" sz="3200" b="1" dirty="0">
                <a:solidFill>
                  <a:schemeClr val="bg1"/>
                </a:solidFill>
              </a:rPr>
              <a:t>Subtitle if relevant: </a:t>
            </a:r>
            <a:r>
              <a:rPr lang="en-GB" sz="3200" b="1" dirty="0" err="1">
                <a:solidFill>
                  <a:schemeClr val="bg1"/>
                </a:solidFill>
              </a:rPr>
              <a:t>calibri</a:t>
            </a:r>
            <a:r>
              <a:rPr lang="en-GB" sz="3200" b="1" dirty="0">
                <a:solidFill>
                  <a:schemeClr val="bg1"/>
                </a:solidFill>
              </a:rPr>
              <a:t> 32 bold</a:t>
            </a:r>
            <a:endParaRPr lang="en-DK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6539A-EAEC-530C-4EA3-623FFD87F605}"/>
              </a:ext>
            </a:extLst>
          </p:cNvPr>
          <p:cNvSpPr txBox="1"/>
          <p:nvPr/>
        </p:nvSpPr>
        <p:spPr>
          <a:xfrm rot="-5400000">
            <a:off x="-1016864" y="5168993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Matteo </a:t>
            </a:r>
            <a:r>
              <a:rPr lang="en-US" sz="800" dirty="0" err="1">
                <a:solidFill>
                  <a:schemeClr val="bg1"/>
                </a:solidFill>
              </a:rPr>
              <a:t>Naspetti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MyCity</a:t>
            </a:r>
            <a:r>
              <a:rPr lang="en-US" sz="800" dirty="0">
                <a:solidFill>
                  <a:schemeClr val="bg1"/>
                </a:solidFill>
              </a:rPr>
              <a:t>/EEA</a:t>
            </a:r>
            <a:endParaRPr lang="en-DK" sz="800" dirty="0">
              <a:solidFill>
                <a:schemeClr val="bg1"/>
              </a:solidFill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4F11B19-DF71-4037-1761-1AC5A92DB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47" y="6075369"/>
            <a:ext cx="270967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0E14E01-CE70-4529-921B-AF8CEA6D63CD}"/>
              </a:ext>
            </a:extLst>
          </p:cNvPr>
          <p:cNvSpPr txBox="1"/>
          <p:nvPr/>
        </p:nvSpPr>
        <p:spPr>
          <a:xfrm>
            <a:off x="103747" y="88288"/>
            <a:ext cx="540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Slide title: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/>
              </a:rPr>
              <a:t>calibri</a:t>
            </a:r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 32</a:t>
            </a:r>
            <a:endParaRPr lang="en-DK" sz="3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37B5C7-1907-4E47-A797-4A32E6CFEA62}"/>
              </a:ext>
            </a:extLst>
          </p:cNvPr>
          <p:cNvSpPr txBox="1"/>
          <p:nvPr/>
        </p:nvSpPr>
        <p:spPr>
          <a:xfrm>
            <a:off x="294967" y="1332271"/>
            <a:ext cx="540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Body text: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/>
              </a:rPr>
              <a:t>calibri</a:t>
            </a: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 (minimum 20)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4BFD3-9DA2-4632-8E2A-E1E72D931DC9}"/>
              </a:ext>
            </a:extLst>
          </p:cNvPr>
          <p:cNvSpPr txBox="1"/>
          <p:nvPr/>
        </p:nvSpPr>
        <p:spPr>
          <a:xfrm>
            <a:off x="294967" y="2128472"/>
            <a:ext cx="5403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Use bullet points to organise content:</a:t>
            </a:r>
          </a:p>
          <a:p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two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three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2725D-3BDD-40C7-BE3A-8A16134DD16E}"/>
              </a:ext>
            </a:extLst>
          </p:cNvPr>
          <p:cNvSpPr txBox="1"/>
          <p:nvPr/>
        </p:nvSpPr>
        <p:spPr>
          <a:xfrm>
            <a:off x="5922951" y="5171786"/>
            <a:ext cx="540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2060"/>
                </a:solidFill>
                <a:latin typeface="Calibri" panose="020F0502020204030204"/>
              </a:rPr>
              <a:t>You may add an image to illustrate your point: </a:t>
            </a:r>
          </a:p>
          <a:p>
            <a:r>
              <a:rPr lang="en-GB" sz="2000">
                <a:solidFill>
                  <a:srgbClr val="002060"/>
                </a:solidFill>
                <a:latin typeface="Calibri" panose="020F0502020204030204"/>
              </a:rPr>
              <a:t>Credit the image as shown (calibri size 8). </a:t>
            </a:r>
            <a:endParaRPr lang="en-DK" sz="200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1" name="Picture 20" descr="A group of people walking through 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56FDA7F3-951C-45F5-8A6D-783AC8D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46" y="1332271"/>
            <a:ext cx="5623314" cy="37488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11FE1B-BCB6-4942-AC84-0CC24C349E60}"/>
              </a:ext>
            </a:extLst>
          </p:cNvPr>
          <p:cNvSpPr txBox="1"/>
          <p:nvPr/>
        </p:nvSpPr>
        <p:spPr>
          <a:xfrm>
            <a:off x="5981946" y="4803301"/>
            <a:ext cx="445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rgbClr val="002060"/>
                </a:solidFill>
                <a:latin typeface="Calibri" panose="020F0502020204030204"/>
              </a:rPr>
              <a:t>© Ani </a:t>
            </a:r>
            <a:r>
              <a:rPr lang="en-GB" sz="800" err="1">
                <a:solidFill>
                  <a:srgbClr val="002060"/>
                </a:solidFill>
                <a:latin typeface="Calibri" panose="020F0502020204030204"/>
              </a:rPr>
              <a:t>Yordanova</a:t>
            </a:r>
            <a:r>
              <a:rPr lang="en-GB" sz="800">
                <a:solidFill>
                  <a:srgbClr val="002060"/>
                </a:solidFill>
                <a:latin typeface="Calibri" panose="020F0502020204030204"/>
              </a:rPr>
              <a:t>, REDISCOVER Nature/EEA</a:t>
            </a:r>
            <a:endParaRPr lang="en-DK" sz="80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390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DD536019-0353-414B-91E1-3E6DF8392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9" y="332944"/>
            <a:ext cx="3667989" cy="5501295"/>
          </a:xfrm>
          <a:prstGeom prst="rect">
            <a:avLst/>
          </a:prstGeom>
        </p:spPr>
      </p:pic>
      <p:pic>
        <p:nvPicPr>
          <p:cNvPr id="5" name="Picture 4" descr="A picture containing outdoor, water, wave, nature&#10;&#10;Description automatically generated">
            <a:extLst>
              <a:ext uri="{FF2B5EF4-FFF2-40B4-BE49-F238E27FC236}">
                <a16:creationId xmlns:a16="http://schemas.microsoft.com/office/drawing/2014/main" id="{309A0C51-2238-4798-83CC-3DB12FE36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24" y="332255"/>
            <a:ext cx="3667989" cy="5501984"/>
          </a:xfrm>
          <a:prstGeom prst="rect">
            <a:avLst/>
          </a:prstGeom>
        </p:spPr>
      </p:pic>
      <p:pic>
        <p:nvPicPr>
          <p:cNvPr id="7" name="Picture 6" descr="A group of animals stand in a grassy field&#10;&#10;Description automatically generated with low confidence">
            <a:extLst>
              <a:ext uri="{FF2B5EF4-FFF2-40B4-BE49-F238E27FC236}">
                <a16:creationId xmlns:a16="http://schemas.microsoft.com/office/drawing/2014/main" id="{55C9878D-0EEB-4F7A-8888-D6F02B78D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79" y="332255"/>
            <a:ext cx="3667989" cy="5502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879042-BD3D-441C-86A9-FCFBAA233D43}"/>
              </a:ext>
            </a:extLst>
          </p:cNvPr>
          <p:cNvSpPr txBox="1"/>
          <p:nvPr/>
        </p:nvSpPr>
        <p:spPr>
          <a:xfrm>
            <a:off x="409670" y="5543529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Gabriela Delcheva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31AC8-7A32-4FE8-A094-F9535D6AE466}"/>
              </a:ext>
            </a:extLst>
          </p:cNvPr>
          <p:cNvSpPr txBox="1"/>
          <p:nvPr/>
        </p:nvSpPr>
        <p:spPr>
          <a:xfrm>
            <a:off x="4379324" y="556437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Chiara Limonta,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9BA83-278B-4EE9-A308-835826A2E71C}"/>
              </a:ext>
            </a:extLst>
          </p:cNvPr>
          <p:cNvSpPr txBox="1"/>
          <p:nvPr/>
        </p:nvSpPr>
        <p:spPr>
          <a:xfrm>
            <a:off x="8365210" y="556437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Laura Rosch, REDISCOVER Nature/EEA</a:t>
            </a:r>
            <a:endParaRPr lang="en-DK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8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ield of colorful flowers&#10;&#10;Description automatically generated">
            <a:extLst>
              <a:ext uri="{FF2B5EF4-FFF2-40B4-BE49-F238E27FC236}">
                <a16:creationId xmlns:a16="http://schemas.microsoft.com/office/drawing/2014/main" id="{A6C0A149-C5B0-019D-6C46-201439532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99ECD-6A7C-4A78-BE9B-E919716CEEDC}"/>
              </a:ext>
            </a:extLst>
          </p:cNvPr>
          <p:cNvSpPr txBox="1"/>
          <p:nvPr/>
        </p:nvSpPr>
        <p:spPr>
          <a:xfrm>
            <a:off x="1" y="834825"/>
            <a:ext cx="12191999" cy="646331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Thank you</a:t>
            </a:r>
            <a:endParaRPr lang="en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FFCDE-DB97-DCCD-3E1E-98F4A7131F7C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Matteo </a:t>
            </a:r>
            <a:r>
              <a:rPr lang="en-US" sz="800" dirty="0" err="1">
                <a:solidFill>
                  <a:schemeClr val="bg1"/>
                </a:solidFill>
              </a:rPr>
              <a:t>Naspetti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MyCity</a:t>
            </a:r>
            <a:r>
              <a:rPr lang="en-US" sz="800" dirty="0">
                <a:solidFill>
                  <a:schemeClr val="bg1"/>
                </a:solidFill>
              </a:rPr>
              <a:t>/EEA</a:t>
            </a:r>
            <a:endParaRPr lang="en-D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7502"/>
      </p:ext>
    </p:extLst>
  </p:cSld>
  <p:clrMapOvr>
    <a:masterClrMapping/>
  </p:clrMapOvr>
</p:sld>
</file>

<file path=ppt/theme/theme1.xml><?xml version="1.0" encoding="utf-8"?>
<a:theme xmlns:a="http://schemas.openxmlformats.org/drawingml/2006/main" name="EE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 Presentation template" id="{C7B1D902-A8AB-472F-B9D2-27A01C0EE342}" vid="{F71C1B96-E9D7-4DC7-8A19-EC81BDCDB0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75B7BFAFDF64C9394BFB5DCA3161C" ma:contentTypeVersion="16" ma:contentTypeDescription="Create a new document." ma:contentTypeScope="" ma:versionID="e0d25c84bc4138f5430cf16d41d0fee3">
  <xsd:schema xmlns:xsd="http://www.w3.org/2001/XMLSchema" xmlns:xs="http://www.w3.org/2001/XMLSchema" xmlns:p="http://schemas.microsoft.com/office/2006/metadata/properties" xmlns:ns2="0ab27300-963f-4f8d-9bae-e9aa98dabc2e" xmlns:ns3="bde7d478-d854-492c-97f6-92fba056400e" targetNamespace="http://schemas.microsoft.com/office/2006/metadata/properties" ma:root="true" ma:fieldsID="9ae213a4b24c61de1a4f73b2eb49b803" ns2:_="" ns3:_="">
    <xsd:import namespace="0ab27300-963f-4f8d-9bae-e9aa98dabc2e"/>
    <xsd:import namespace="bde7d478-d854-492c-97f6-92fba0564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27300-963f-4f8d-9bae-e9aa98dabc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e42cbc-566b-46c9-aea5-a71cdcd36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7d478-d854-492c-97f6-92fba05640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145273b-f8e0-4aaf-802a-93df75bb2a5e}" ma:internalName="TaxCatchAll" ma:showField="CatchAllData" ma:web="bde7d478-d854-492c-97f6-92fba0564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e7d478-d854-492c-97f6-92fba056400e" xsi:nil="true"/>
    <lcf76f155ced4ddcb4097134ff3c332f xmlns="0ab27300-963f-4f8d-9bae-e9aa98dabc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DC9A56-9D3E-494A-BC03-3331DD708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FDA0C-EAB6-4687-BF9A-1C4B8EAD9F94}"/>
</file>

<file path=customXml/itemProps3.xml><?xml version="1.0" encoding="utf-8"?>
<ds:datastoreItem xmlns:ds="http://schemas.openxmlformats.org/officeDocument/2006/customXml" ds:itemID="{92DFA262-F23B-44F9-96F2-87400096F3BF}">
  <ds:schemaRefs>
    <ds:schemaRef ds:uri="67eaae6b-4ede-4622-8ba9-b57102c8a9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176</Words>
  <Application>Microsoft Office PowerPoint</Application>
  <PresentationFormat>Widescreen</PresentationFormat>
  <Paragraphs>27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EEA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Daniell</dc:creator>
  <cp:lastModifiedBy>Alejandra Bize</cp:lastModifiedBy>
  <cp:revision>5</cp:revision>
  <dcterms:created xsi:type="dcterms:W3CDTF">2022-04-27T11:52:50Z</dcterms:created>
  <dcterms:modified xsi:type="dcterms:W3CDTF">2022-12-13T14:08:19Z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0x010100C64FA5E0D48A74478586D671FAD5C038</vt:lpwstr>
  </property>
</Properties>
</file>