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9"/>
  </p:notesMasterIdLst>
  <p:sldIdLst>
    <p:sldId id="259" r:id="rId5"/>
    <p:sldId id="258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C7A91-567B-475C-98E6-EF9C9AEEC5FD}" v="3" dt="2022-12-13T14:15:51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Bize" userId="dac6be98-1599-4558-bf67-be2287fe1427" providerId="ADAL" clId="{1E7C7A91-567B-475C-98E6-EF9C9AEEC5FD}"/>
    <pc:docChg chg="undo custSel modSld modMainMaster">
      <pc:chgData name="Alejandra Bize" userId="dac6be98-1599-4558-bf67-be2287fe1427" providerId="ADAL" clId="{1E7C7A91-567B-475C-98E6-EF9C9AEEC5FD}" dt="2022-12-13T14:15:55.782" v="16" actId="1076"/>
      <pc:docMkLst>
        <pc:docMk/>
      </pc:docMkLst>
      <pc:sldChg chg="addSp delSp modSp mod">
        <pc:chgData name="Alejandra Bize" userId="dac6be98-1599-4558-bf67-be2287fe1427" providerId="ADAL" clId="{1E7C7A91-567B-475C-98E6-EF9C9AEEC5FD}" dt="2022-12-13T14:15:09.773" v="4" actId="1076"/>
        <pc:sldMkLst>
          <pc:docMk/>
          <pc:sldMk cId="3279102784" sldId="259"/>
        </pc:sldMkLst>
        <pc:picChg chg="del">
          <ac:chgData name="Alejandra Bize" userId="dac6be98-1599-4558-bf67-be2287fe1427" providerId="ADAL" clId="{1E7C7A91-567B-475C-98E6-EF9C9AEEC5FD}" dt="2022-12-13T14:14:59.112" v="0" actId="478"/>
          <ac:picMkLst>
            <pc:docMk/>
            <pc:sldMk cId="3279102784" sldId="259"/>
            <ac:picMk id="3" creationId="{A354BC5B-AA85-D745-7B6B-A5AA3C3609A3}"/>
          </ac:picMkLst>
        </pc:picChg>
        <pc:picChg chg="add mod">
          <ac:chgData name="Alejandra Bize" userId="dac6be98-1599-4558-bf67-be2287fe1427" providerId="ADAL" clId="{1E7C7A91-567B-475C-98E6-EF9C9AEEC5FD}" dt="2022-12-13T14:15:09.773" v="4" actId="1076"/>
          <ac:picMkLst>
            <pc:docMk/>
            <pc:sldMk cId="3279102784" sldId="259"/>
            <ac:picMk id="8" creationId="{0A645993-6E48-D6E1-3535-88E57E27F142}"/>
          </ac:picMkLst>
        </pc:picChg>
      </pc:sldChg>
      <pc:sldMasterChg chg="addSp delSp modSp mod modSldLayout">
        <pc:chgData name="Alejandra Bize" userId="dac6be98-1599-4558-bf67-be2287fe1427" providerId="ADAL" clId="{1E7C7A91-567B-475C-98E6-EF9C9AEEC5FD}" dt="2022-12-13T14:15:55.782" v="16" actId="1076"/>
        <pc:sldMasterMkLst>
          <pc:docMk/>
          <pc:sldMasterMk cId="2460954070" sldId="2147483690"/>
        </pc:sldMasterMkLst>
        <pc:picChg chg="del">
          <ac:chgData name="Alejandra Bize" userId="dac6be98-1599-4558-bf67-be2287fe1427" providerId="ADAL" clId="{1E7C7A91-567B-475C-98E6-EF9C9AEEC5FD}" dt="2022-12-13T14:15:17.895" v="5" actId="478"/>
          <ac:picMkLst>
            <pc:docMk/>
            <pc:sldMasterMk cId="2460954070" sldId="2147483690"/>
            <ac:picMk id="3" creationId="{94BF8FAA-103A-A693-4677-D76D5C9850CB}"/>
          </ac:picMkLst>
        </pc:picChg>
        <pc:picChg chg="add mod">
          <ac:chgData name="Alejandra Bize" userId="dac6be98-1599-4558-bf67-be2287fe1427" providerId="ADAL" clId="{1E7C7A91-567B-475C-98E6-EF9C9AEEC5FD}" dt="2022-12-13T14:15:30.437" v="11" actId="1076"/>
          <ac:picMkLst>
            <pc:docMk/>
            <pc:sldMasterMk cId="2460954070" sldId="2147483690"/>
            <ac:picMk id="6" creationId="{37719AA5-DEC7-A1CA-CC99-D4CA8FF02255}"/>
          </ac:picMkLst>
        </pc:picChg>
        <pc:sldLayoutChg chg="addSp delSp modSp mod">
          <pc:chgData name="Alejandra Bize" userId="dac6be98-1599-4558-bf67-be2287fe1427" providerId="ADAL" clId="{1E7C7A91-567B-475C-98E6-EF9C9AEEC5FD}" dt="2022-12-13T14:15:55.782" v="16" actId="1076"/>
          <pc:sldLayoutMkLst>
            <pc:docMk/>
            <pc:sldMasterMk cId="2460954070" sldId="2147483690"/>
            <pc:sldLayoutMk cId="1528465698" sldId="2147483694"/>
          </pc:sldLayoutMkLst>
          <pc:picChg chg="add mod">
            <ac:chgData name="Alejandra Bize" userId="dac6be98-1599-4558-bf67-be2287fe1427" providerId="ADAL" clId="{1E7C7A91-567B-475C-98E6-EF9C9AEEC5FD}" dt="2022-12-13T14:15:55.782" v="16" actId="1076"/>
            <ac:picMkLst>
              <pc:docMk/>
              <pc:sldMasterMk cId="2460954070" sldId="2147483690"/>
              <pc:sldLayoutMk cId="1528465698" sldId="2147483694"/>
              <ac:picMk id="3" creationId="{681BD6DA-8C17-B34B-2FE8-78431C9F4686}"/>
            </ac:picMkLst>
          </pc:picChg>
          <pc:picChg chg="del">
            <ac:chgData name="Alejandra Bize" userId="dac6be98-1599-4558-bf67-be2287fe1427" providerId="ADAL" clId="{1E7C7A91-567B-475C-98E6-EF9C9AEEC5FD}" dt="2022-12-13T14:15:44.663" v="12" actId="478"/>
            <ac:picMkLst>
              <pc:docMk/>
              <pc:sldMasterMk cId="2460954070" sldId="2147483690"/>
              <pc:sldLayoutMk cId="1528465698" sldId="2147483694"/>
              <ac:picMk id="5" creationId="{2AAB3AC9-3B62-35C6-6B01-6E3109F1CC5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13/12/2022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SLIDE – dark background and white logo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this black slide to place large pictures, charts and maps, and when no title is necessary.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Closing slide: you may want to use the same image as in the opening slide and thank your listeners. 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81BD6DA-8C17-B34B-2FE8-78431C9F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41" y="6103971"/>
            <a:ext cx="28773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7719AA5-DEC7-A1CA-CC99-D4CA8FF022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34" y="6057078"/>
            <a:ext cx="28773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of colorful flowers&#10;&#10;Description automatically generated">
            <a:extLst>
              <a:ext uri="{FF2B5EF4-FFF2-40B4-BE49-F238E27FC236}">
                <a16:creationId xmlns:a16="http://schemas.microsoft.com/office/drawing/2014/main" id="{570C5A53-11CB-2838-D71E-80B2029E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B565-1CD5-1F4E-2A7E-5B548EEDD316}"/>
              </a:ext>
            </a:extLst>
          </p:cNvPr>
          <p:cNvSpPr txBox="1"/>
          <p:nvPr/>
        </p:nvSpPr>
        <p:spPr>
          <a:xfrm>
            <a:off x="0" y="5544901"/>
            <a:ext cx="12042475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Your name / Event or meeting name / Presentation date : </a:t>
            </a:r>
            <a:r>
              <a:rPr lang="en-US" sz="2000" b="1" dirty="0" err="1">
                <a:solidFill>
                  <a:schemeClr val="bg1"/>
                </a:solidFill>
              </a:rPr>
              <a:t>calibri</a:t>
            </a:r>
            <a:r>
              <a:rPr lang="en-US" sz="2000" b="1" dirty="0">
                <a:solidFill>
                  <a:schemeClr val="bg1"/>
                </a:solidFill>
              </a:rPr>
              <a:t> 20 bold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3EC90-479F-4360-BBD2-B3CD1EFD4739}"/>
              </a:ext>
            </a:extLst>
          </p:cNvPr>
          <p:cNvSpPr txBox="1"/>
          <p:nvPr/>
        </p:nvSpPr>
        <p:spPr>
          <a:xfrm>
            <a:off x="0" y="839323"/>
            <a:ext cx="12042475" cy="1138773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Title of your presentation: </a:t>
            </a:r>
            <a:r>
              <a:rPr lang="en-GB" sz="3600" b="1" dirty="0" err="1">
                <a:solidFill>
                  <a:schemeClr val="bg1"/>
                </a:solidFill>
              </a:rPr>
              <a:t>calibri</a:t>
            </a:r>
            <a:r>
              <a:rPr lang="en-GB" sz="3600" b="1" dirty="0">
                <a:solidFill>
                  <a:schemeClr val="bg1"/>
                </a:solidFill>
              </a:rPr>
              <a:t> 36 bold</a:t>
            </a:r>
          </a:p>
          <a:p>
            <a:pPr algn="r"/>
            <a:r>
              <a:rPr lang="en-GB" sz="3200" b="1" dirty="0">
                <a:solidFill>
                  <a:schemeClr val="bg1"/>
                </a:solidFill>
              </a:rPr>
              <a:t>Subtitle if relevant: </a:t>
            </a:r>
            <a:r>
              <a:rPr lang="en-GB" sz="3200" b="1" dirty="0" err="1">
                <a:solidFill>
                  <a:schemeClr val="bg1"/>
                </a:solidFill>
              </a:rPr>
              <a:t>calibri</a:t>
            </a:r>
            <a:r>
              <a:rPr lang="en-GB" sz="3200" b="1" dirty="0">
                <a:solidFill>
                  <a:schemeClr val="bg1"/>
                </a:solidFill>
              </a:rPr>
              <a:t> 32 bold</a:t>
            </a:r>
            <a:endParaRPr lang="en-DK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6539A-EAEC-530C-4EA3-623FFD87F605}"/>
              </a:ext>
            </a:extLst>
          </p:cNvPr>
          <p:cNvSpPr txBox="1"/>
          <p:nvPr/>
        </p:nvSpPr>
        <p:spPr>
          <a:xfrm rot="-5400000">
            <a:off x="-1016864" y="5168993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A645993-6E48-D6E1-3535-88E57E27F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20" y="6075369"/>
            <a:ext cx="28773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540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Slide title: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 32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7B5C7-1907-4E47-A797-4A32E6CFEA62}"/>
              </a:ext>
            </a:extLst>
          </p:cNvPr>
          <p:cNvSpPr txBox="1"/>
          <p:nvPr/>
        </p:nvSpPr>
        <p:spPr>
          <a:xfrm>
            <a:off x="294967" y="1332271"/>
            <a:ext cx="540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Body text: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 (minimum 20)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94967" y="2128472"/>
            <a:ext cx="5403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Use bullet points to organise content:</a:t>
            </a:r>
          </a:p>
          <a:p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three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2725D-3BDD-40C7-BE3A-8A16134DD16E}"/>
              </a:ext>
            </a:extLst>
          </p:cNvPr>
          <p:cNvSpPr txBox="1"/>
          <p:nvPr/>
        </p:nvSpPr>
        <p:spPr>
          <a:xfrm>
            <a:off x="5922951" y="5171786"/>
            <a:ext cx="54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You may add an image to illustrate your point: </a:t>
            </a:r>
          </a:p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Credit the image as shown (calibri size 8). </a:t>
            </a:r>
            <a:endParaRPr lang="en-DK" sz="200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1" name="Picture 20" descr="A group of people walking through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6FDA7F3-951C-45F5-8A6D-783AC8D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46" y="1332271"/>
            <a:ext cx="5623314" cy="3748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FE1B-BCB6-4942-AC84-0CC24C349E60}"/>
              </a:ext>
            </a:extLst>
          </p:cNvPr>
          <p:cNvSpPr txBox="1"/>
          <p:nvPr/>
        </p:nvSpPr>
        <p:spPr>
          <a:xfrm>
            <a:off x="5981946" y="4803301"/>
            <a:ext cx="445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© Ani </a:t>
            </a:r>
            <a:r>
              <a:rPr lang="en-GB" sz="800" err="1">
                <a:solidFill>
                  <a:srgbClr val="002060"/>
                </a:solidFill>
                <a:latin typeface="Calibri" panose="020F0502020204030204"/>
              </a:rPr>
              <a:t>Yordanova</a:t>
            </a:r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, REDISCOVER Nature/EEA</a:t>
            </a:r>
            <a:endParaRPr lang="en-DK" sz="80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DD536019-0353-414B-91E1-3E6DF8392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9" y="332944"/>
            <a:ext cx="3667989" cy="5501295"/>
          </a:xfrm>
          <a:prstGeom prst="rect">
            <a:avLst/>
          </a:prstGeom>
        </p:spPr>
      </p:pic>
      <p:pic>
        <p:nvPicPr>
          <p:cNvPr id="5" name="Picture 4" descr="A picture containing outdoor, water, wave, nature&#10;&#10;Description automatically generated">
            <a:extLst>
              <a:ext uri="{FF2B5EF4-FFF2-40B4-BE49-F238E27FC236}">
                <a16:creationId xmlns:a16="http://schemas.microsoft.com/office/drawing/2014/main" id="{309A0C51-2238-4798-83CC-3DB12FE36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4" y="332255"/>
            <a:ext cx="3667989" cy="5501984"/>
          </a:xfrm>
          <a:prstGeom prst="rect">
            <a:avLst/>
          </a:prstGeom>
        </p:spPr>
      </p:pic>
      <p:pic>
        <p:nvPicPr>
          <p:cNvPr id="7" name="Picture 6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55C9878D-0EEB-4F7A-8888-D6F02B78D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79" y="332255"/>
            <a:ext cx="3667989" cy="550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79042-BD3D-441C-86A9-FCFBAA233D43}"/>
              </a:ext>
            </a:extLst>
          </p:cNvPr>
          <p:cNvSpPr txBox="1"/>
          <p:nvPr/>
        </p:nvSpPr>
        <p:spPr>
          <a:xfrm>
            <a:off x="409670" y="5543529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Gabriela Delcheva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31AC8-7A32-4FE8-A094-F9535D6AE466}"/>
              </a:ext>
            </a:extLst>
          </p:cNvPr>
          <p:cNvSpPr txBox="1"/>
          <p:nvPr/>
        </p:nvSpPr>
        <p:spPr>
          <a:xfrm>
            <a:off x="4379324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Chiara Limonta,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9BA83-278B-4EE9-A308-835826A2E71C}"/>
              </a:ext>
            </a:extLst>
          </p:cNvPr>
          <p:cNvSpPr txBox="1"/>
          <p:nvPr/>
        </p:nvSpPr>
        <p:spPr>
          <a:xfrm>
            <a:off x="8365210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Laura Rosch, REDISCOVER Nature/EEA</a:t>
            </a:r>
            <a:endParaRPr lang="en-D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eld of colorful flowers&#10;&#10;Description automatically generated">
            <a:extLst>
              <a:ext uri="{FF2B5EF4-FFF2-40B4-BE49-F238E27FC236}">
                <a16:creationId xmlns:a16="http://schemas.microsoft.com/office/drawing/2014/main" id="{A6C0A149-C5B0-019D-6C46-20143953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834825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Thank you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FFCDE-DB97-DCCD-3E1E-98F4A7131F7C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" id="{C7B1D902-A8AB-472F-B9D2-27A01C0EE342}" vid="{F71C1B96-E9D7-4DC7-8A19-EC81BDCDB0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75B7BFAFDF64C9394BFB5DCA3161C" ma:contentTypeVersion="16" ma:contentTypeDescription="Create a new document." ma:contentTypeScope="" ma:versionID="e0d25c84bc4138f5430cf16d41d0fee3">
  <xsd:schema xmlns:xsd="http://www.w3.org/2001/XMLSchema" xmlns:xs="http://www.w3.org/2001/XMLSchema" xmlns:p="http://schemas.microsoft.com/office/2006/metadata/properties" xmlns:ns2="0ab27300-963f-4f8d-9bae-e9aa98dabc2e" xmlns:ns3="bde7d478-d854-492c-97f6-92fba056400e" targetNamespace="http://schemas.microsoft.com/office/2006/metadata/properties" ma:root="true" ma:fieldsID="9ae213a4b24c61de1a4f73b2eb49b803" ns2:_="" ns3:_="">
    <xsd:import namespace="0ab27300-963f-4f8d-9bae-e9aa98dabc2e"/>
    <xsd:import namespace="bde7d478-d854-492c-97f6-92fba0564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27300-963f-4f8d-9bae-e9aa98dab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7d478-d854-492c-97f6-92fba0564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145273b-f8e0-4aaf-802a-93df75bb2a5e}" ma:internalName="TaxCatchAll" ma:showField="CatchAllData" ma:web="bde7d478-d854-492c-97f6-92fba0564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7d478-d854-492c-97f6-92fba056400e" xsi:nil="true"/>
    <lcf76f155ced4ddcb4097134ff3c332f xmlns="0ab27300-963f-4f8d-9bae-e9aa98dabc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488D2B-4228-4B11-A273-5E0592F67864}"/>
</file>

<file path=customXml/itemProps2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FA262-F23B-44F9-96F2-87400096F3BF}">
  <ds:schemaRefs>
    <ds:schemaRef ds:uri="67eaae6b-4ede-4622-8ba9-b57102c8a9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176</Words>
  <Application>Microsoft Office PowerPoint</Application>
  <PresentationFormat>Widescreen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Daniell</dc:creator>
  <cp:lastModifiedBy>Alejandra Bize</cp:lastModifiedBy>
  <cp:revision>7</cp:revision>
  <dcterms:created xsi:type="dcterms:W3CDTF">2022-04-27T11:52:50Z</dcterms:created>
  <dcterms:modified xsi:type="dcterms:W3CDTF">2022-12-13T14:16:01Z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0x010100C64FA5E0D48A74478586D671FAD5C038</vt:lpwstr>
  </property>
</Properties>
</file>