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98" r:id="rId5"/>
    <p:sldMasterId id="2147483692" r:id="rId6"/>
  </p:sldMasterIdLst>
  <p:notesMasterIdLst>
    <p:notesMasterId r:id="rId10"/>
  </p:notesMasterIdLst>
  <p:handoutMasterIdLst>
    <p:handoutMasterId r:id="rId11"/>
  </p:handoutMasterIdLst>
  <p:sldIdLst>
    <p:sldId id="256" r:id="rId7"/>
    <p:sldId id="436" r:id="rId8"/>
    <p:sldId id="438" r:id="rId9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7F"/>
    <a:srgbClr val="007B6C"/>
    <a:srgbClr val="001746"/>
    <a:srgbClr val="016357"/>
    <a:srgbClr val="113A60"/>
    <a:srgbClr val="017567"/>
    <a:srgbClr val="007635"/>
    <a:srgbClr val="001C54"/>
    <a:srgbClr val="202661"/>
    <a:srgbClr val="364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94E586-B2E5-4DE8-8ADF-47E5A5A61B9B}" v="6" dt="2022-01-28T14:47:31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45" autoAdjust="0"/>
  </p:normalViewPr>
  <p:slideViewPr>
    <p:cSldViewPr snapToGrid="0">
      <p:cViewPr varScale="1">
        <p:scale>
          <a:sx n="82" d="100"/>
          <a:sy n="82" d="100"/>
        </p:scale>
        <p:origin x="102" y="9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16" d="100"/>
          <a:sy n="116" d="100"/>
        </p:scale>
        <p:origin x="2016" y="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jandra Bize" userId="dac6be98-1599-4558-bf67-be2287fe1427" providerId="ADAL" clId="{D794E586-B2E5-4DE8-8ADF-47E5A5A61B9B}"/>
    <pc:docChg chg="custSel modMainMaster">
      <pc:chgData name="Alejandra Bize" userId="dac6be98-1599-4558-bf67-be2287fe1427" providerId="ADAL" clId="{D794E586-B2E5-4DE8-8ADF-47E5A5A61B9B}" dt="2022-01-28T14:47:31.633" v="17"/>
      <pc:docMkLst>
        <pc:docMk/>
      </pc:docMkLst>
      <pc:sldMasterChg chg="addSp delSp modSp mod">
        <pc:chgData name="Alejandra Bize" userId="dac6be98-1599-4558-bf67-be2287fe1427" providerId="ADAL" clId="{D794E586-B2E5-4DE8-8ADF-47E5A5A61B9B}" dt="2022-01-28T14:47:16.324" v="13" actId="1076"/>
        <pc:sldMasterMkLst>
          <pc:docMk/>
          <pc:sldMasterMk cId="0" sldId="2147483648"/>
        </pc:sldMasterMkLst>
        <pc:picChg chg="add mod">
          <ac:chgData name="Alejandra Bize" userId="dac6be98-1599-4558-bf67-be2287fe1427" providerId="ADAL" clId="{D794E586-B2E5-4DE8-8ADF-47E5A5A61B9B}" dt="2022-01-28T14:47:16.324" v="13" actId="1076"/>
          <ac:picMkLst>
            <pc:docMk/>
            <pc:sldMasterMk cId="0" sldId="2147483648"/>
            <ac:picMk id="3" creationId="{59945B98-B800-4EF6-A6C0-0F47ED68B7D9}"/>
          </ac:picMkLst>
        </pc:picChg>
        <pc:picChg chg="del">
          <ac:chgData name="Alejandra Bize" userId="dac6be98-1599-4558-bf67-be2287fe1427" providerId="ADAL" clId="{D794E586-B2E5-4DE8-8ADF-47E5A5A61B9B}" dt="2022-01-27T13:28:30.284" v="0" actId="478"/>
          <ac:picMkLst>
            <pc:docMk/>
            <pc:sldMasterMk cId="0" sldId="2147483648"/>
            <ac:picMk id="3" creationId="{A71ABF59-EADD-4DE1-85B3-7DEB4F70F5FB}"/>
          </ac:picMkLst>
        </pc:picChg>
        <pc:picChg chg="add del mod">
          <ac:chgData name="Alejandra Bize" userId="dac6be98-1599-4558-bf67-be2287fe1427" providerId="ADAL" clId="{D794E586-B2E5-4DE8-8ADF-47E5A5A61B9B}" dt="2022-01-28T14:46:53.516" v="9" actId="478"/>
          <ac:picMkLst>
            <pc:docMk/>
            <pc:sldMasterMk cId="0" sldId="2147483648"/>
            <ac:picMk id="4" creationId="{D52BCF27-59A1-4AC5-9275-A87210A29E7A}"/>
          </ac:picMkLst>
        </pc:picChg>
      </pc:sldMasterChg>
      <pc:sldMasterChg chg="addSp delSp modSp mod">
        <pc:chgData name="Alejandra Bize" userId="dac6be98-1599-4558-bf67-be2287fe1427" providerId="ADAL" clId="{D794E586-B2E5-4DE8-8ADF-47E5A5A61B9B}" dt="2022-01-28T14:47:31.633" v="17"/>
        <pc:sldMasterMkLst>
          <pc:docMk/>
          <pc:sldMasterMk cId="413110343" sldId="2147483692"/>
        </pc:sldMasterMkLst>
        <pc:picChg chg="del">
          <ac:chgData name="Alejandra Bize" userId="dac6be98-1599-4558-bf67-be2287fe1427" providerId="ADAL" clId="{D794E586-B2E5-4DE8-8ADF-47E5A5A61B9B}" dt="2022-01-27T13:29:03.119" v="7" actId="478"/>
          <ac:picMkLst>
            <pc:docMk/>
            <pc:sldMasterMk cId="413110343" sldId="2147483692"/>
            <ac:picMk id="5" creationId="{267CBEE6-E1A8-48B4-AD8F-253561171AEF}"/>
          </ac:picMkLst>
        </pc:picChg>
        <pc:picChg chg="add mod">
          <ac:chgData name="Alejandra Bize" userId="dac6be98-1599-4558-bf67-be2287fe1427" providerId="ADAL" clId="{D794E586-B2E5-4DE8-8ADF-47E5A5A61B9B}" dt="2022-01-28T14:47:31.633" v="17"/>
          <ac:picMkLst>
            <pc:docMk/>
            <pc:sldMasterMk cId="413110343" sldId="2147483692"/>
            <ac:picMk id="5" creationId="{FB280297-45E9-425A-9660-885033AC4284}"/>
          </ac:picMkLst>
        </pc:picChg>
        <pc:picChg chg="add del mod">
          <ac:chgData name="Alejandra Bize" userId="dac6be98-1599-4558-bf67-be2287fe1427" providerId="ADAL" clId="{D794E586-B2E5-4DE8-8ADF-47E5A5A61B9B}" dt="2022-01-28T14:47:29.983" v="16" actId="478"/>
          <ac:picMkLst>
            <pc:docMk/>
            <pc:sldMasterMk cId="413110343" sldId="2147483692"/>
            <ac:picMk id="6" creationId="{39FFF195-CE02-4A5F-96AC-429BAC436401}"/>
          </ac:picMkLst>
        </pc:picChg>
      </pc:sldMasterChg>
      <pc:sldMasterChg chg="addSp delSp modSp mod">
        <pc:chgData name="Alejandra Bize" userId="dac6be98-1599-4558-bf67-be2287fe1427" providerId="ADAL" clId="{D794E586-B2E5-4DE8-8ADF-47E5A5A61B9B}" dt="2022-01-28T14:47:25.955" v="15"/>
        <pc:sldMasterMkLst>
          <pc:docMk/>
          <pc:sldMasterMk cId="548637722" sldId="2147483698"/>
        </pc:sldMasterMkLst>
        <pc:picChg chg="add mod">
          <ac:chgData name="Alejandra Bize" userId="dac6be98-1599-4558-bf67-be2287fe1427" providerId="ADAL" clId="{D794E586-B2E5-4DE8-8ADF-47E5A5A61B9B}" dt="2022-01-28T14:47:25.955" v="15"/>
          <ac:picMkLst>
            <pc:docMk/>
            <pc:sldMasterMk cId="548637722" sldId="2147483698"/>
            <ac:picMk id="4" creationId="{0055FEEC-9ED7-4EC0-8A8D-4417E670ECBC}"/>
          </ac:picMkLst>
        </pc:picChg>
        <pc:picChg chg="del">
          <ac:chgData name="Alejandra Bize" userId="dac6be98-1599-4558-bf67-be2287fe1427" providerId="ADAL" clId="{D794E586-B2E5-4DE8-8ADF-47E5A5A61B9B}" dt="2022-01-27T13:28:58.655" v="5" actId="478"/>
          <ac:picMkLst>
            <pc:docMk/>
            <pc:sldMasterMk cId="548637722" sldId="2147483698"/>
            <ac:picMk id="4" creationId="{ADD39606-AA0B-4A78-8235-EE6073FFA1E0}"/>
          </ac:picMkLst>
        </pc:picChg>
        <pc:picChg chg="add del mod">
          <ac:chgData name="Alejandra Bize" userId="dac6be98-1599-4558-bf67-be2287fe1427" providerId="ADAL" clId="{D794E586-B2E5-4DE8-8ADF-47E5A5A61B9B}" dt="2022-01-28T14:47:25.015" v="14" actId="478"/>
          <ac:picMkLst>
            <pc:docMk/>
            <pc:sldMasterMk cId="548637722" sldId="2147483698"/>
            <ac:picMk id="5" creationId="{D8D7DCDC-5DB1-4617-9D1C-8FD0528B86AD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28/01/2022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28/01/2022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5763" y="849313"/>
            <a:ext cx="4075112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01BC-94E4-4101-962D-54511777D22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99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62068" y="390871"/>
            <a:ext cx="3642894" cy="2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Speaker I Date I Venue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62068" y="914400"/>
            <a:ext cx="11049559" cy="146304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 goes here</a:t>
            </a:r>
          </a:p>
          <a:p>
            <a:pPr lvl="0"/>
            <a:r>
              <a:rPr lang="en-US" dirty="0"/>
              <a:t>Max two lines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11228" y="2036618"/>
            <a:ext cx="8870319" cy="395685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711227" y="224416"/>
            <a:ext cx="8870319" cy="1279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1" indent="0">
              <a:buNone/>
              <a:defRPr b="1"/>
            </a:lvl2pPr>
          </a:lstStyle>
          <a:p>
            <a:pPr lvl="0"/>
            <a:r>
              <a:rPr lang="en-US" dirty="0"/>
              <a:t>Slide title goes here</a:t>
            </a:r>
            <a:br>
              <a:rPr lang="en-US" dirty="0"/>
            </a:br>
            <a:r>
              <a:rPr lang="en-US" dirty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9895" y="183616"/>
            <a:ext cx="10353893" cy="5312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Slide title goes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899895" y="1363663"/>
            <a:ext cx="10353675" cy="45831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3" y="6165850"/>
            <a:ext cx="3571875" cy="24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0" indent="0">
              <a:buNone/>
              <a:defRPr/>
            </a:lvl2pPr>
            <a:lvl3pPr marL="1125499" indent="0">
              <a:buNone/>
              <a:defRPr/>
            </a:lvl3pPr>
            <a:lvl4pPr marL="1688249" indent="0">
              <a:buNone/>
              <a:defRPr/>
            </a:lvl4pPr>
            <a:lvl5pPr marL="2251000" indent="0">
              <a:buNone/>
              <a:defRPr/>
            </a:lvl5pPr>
          </a:lstStyle>
          <a:p>
            <a:pPr lvl="0"/>
            <a:r>
              <a:rPr lang="en-US" dirty="0"/>
              <a:t>Source reference for illustration</a:t>
            </a:r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B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5768594"/>
            <a:ext cx="12192000" cy="24938"/>
          </a:xfrm>
          <a:prstGeom prst="line">
            <a:avLst/>
          </a:prstGeom>
          <a:ln w="114300">
            <a:solidFill>
              <a:srgbClr val="007B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59945B98-B800-4EF6-A6C0-0F47ED68B7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455" y="6021909"/>
            <a:ext cx="2450597" cy="6522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/>
          <p:nvPr userDrawn="1"/>
        </p:nvCxnSpPr>
        <p:spPr>
          <a:xfrm>
            <a:off x="0" y="1703276"/>
            <a:ext cx="12192000" cy="24938"/>
          </a:xfrm>
          <a:prstGeom prst="line">
            <a:avLst/>
          </a:prstGeom>
          <a:ln w="1143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0055FEEC-9ED7-4EC0-8A8D-4417E670EC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455" y="6021909"/>
            <a:ext cx="2450597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cxnSp>
        <p:nvCxnSpPr>
          <p:cNvPr id="15" name="Straight Connector 7"/>
          <p:cNvCxnSpPr/>
          <p:nvPr userDrawn="1"/>
        </p:nvCxnSpPr>
        <p:spPr>
          <a:xfrm>
            <a:off x="0" y="1110330"/>
            <a:ext cx="12192000" cy="24938"/>
          </a:xfrm>
          <a:prstGeom prst="line">
            <a:avLst/>
          </a:prstGeom>
          <a:ln w="1143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280297-45E9-425A-9660-885033AC428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455" y="6021909"/>
            <a:ext cx="2450597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60840" y="2036618"/>
            <a:ext cx="8870319" cy="372410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60840" y="151662"/>
            <a:ext cx="8870319" cy="1380004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15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0A6A5-990A-4025-B890-2570CF57C6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113" y="6165850"/>
            <a:ext cx="3571875" cy="24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0" indent="0">
              <a:buNone/>
              <a:defRPr/>
            </a:lvl2pPr>
            <a:lvl3pPr marL="1125499" indent="0">
              <a:buNone/>
              <a:defRPr/>
            </a:lvl3pPr>
            <a:lvl4pPr marL="1688249" indent="0">
              <a:buNone/>
              <a:defRPr/>
            </a:lvl4pPr>
            <a:lvl5pPr marL="2251000" indent="0">
              <a:buNone/>
              <a:defRPr/>
            </a:lvl5pPr>
          </a:lstStyle>
          <a:p>
            <a:pPr lvl="0"/>
            <a:r>
              <a:rPr lang="en-US" dirty="0"/>
              <a:t>Source reference  for visual</a:t>
            </a:r>
          </a:p>
        </p:txBody>
      </p:sp>
    </p:spTree>
    <p:extLst>
      <p:ext uri="{BB962C8B-B14F-4D97-AF65-F5344CB8AC3E}">
        <p14:creationId xmlns:p14="http://schemas.microsoft.com/office/powerpoint/2010/main" val="282931946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9ECA10B4-0905-4DA5-9676-4B43889D43D7}" vid="{650AB505-02B6-4727-BCAA-312DF54FAB26}"/>
    </a:ext>
  </a:extLst>
</a:theme>
</file>

<file path=ppt/theme/theme2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9ECA10B4-0905-4DA5-9676-4B43889D43D7}" vid="{05B487F7-92E3-4DC6-A0B1-54123BD12701}"/>
    </a:ext>
  </a:extLst>
</a:theme>
</file>

<file path=ppt/theme/theme3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9ECA10B4-0905-4DA5-9676-4B43889D43D7}" vid="{8815EBBC-A60E-4828-AC42-8E3D8F2C5CD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75B7BFAFDF64C9394BFB5DCA3161C" ma:contentTypeVersion="11" ma:contentTypeDescription="Create a new document." ma:contentTypeScope="" ma:versionID="644505cc31c63a66cfd4de2d0f3119b2">
  <xsd:schema xmlns:xsd="http://www.w3.org/2001/XMLSchema" xmlns:xs="http://www.w3.org/2001/XMLSchema" xmlns:p="http://schemas.microsoft.com/office/2006/metadata/properties" xmlns:ns2="0ab27300-963f-4f8d-9bae-e9aa98dabc2e" xmlns:ns3="bde7d478-d854-492c-97f6-92fba056400e" targetNamespace="http://schemas.microsoft.com/office/2006/metadata/properties" ma:root="true" ma:fieldsID="fce9f9509ac4daed543f7511a97bdce2" ns2:_="" ns3:_="">
    <xsd:import namespace="0ab27300-963f-4f8d-9bae-e9aa98dabc2e"/>
    <xsd:import namespace="bde7d478-d854-492c-97f6-92fba05640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b27300-963f-4f8d-9bae-e9aa98dabc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e7d478-d854-492c-97f6-92fba056400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034110-CDE7-4861-A85D-16DE08BE377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5D989E-2F5C-42F5-A254-18B5F53B3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b27300-963f-4f8d-9bae-e9aa98dabc2e"/>
    <ds:schemaRef ds:uri="bde7d478-d854-492c-97f6-92fba05640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1AE44F-E1BA-4597-A106-0DA2828D53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1_16x9_blue background</Template>
  <TotalTime>44</TotalTime>
  <Words>5</Words>
  <Application>Microsoft Office PowerPoint</Application>
  <PresentationFormat>Widescreen</PresentationFormat>
  <Paragraphs>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Open Sans</vt:lpstr>
      <vt:lpstr>Cover</vt:lpstr>
      <vt:lpstr>19_Sections</vt:lpstr>
      <vt:lpstr>16_Sections</vt:lpstr>
      <vt:lpstr>PowerPoint Presentation</vt:lpstr>
      <vt:lpstr>PowerPoint Presentation</vt:lpstr>
      <vt:lpstr>PowerPoint Presentation</vt:lpstr>
    </vt:vector>
  </TitlesOfParts>
  <Manager/>
  <Company>European Environment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Ove Caspersen</dc:creator>
  <cp:keywords/>
  <dc:description/>
  <cp:lastModifiedBy>Alejandra Bize</cp:lastModifiedBy>
  <cp:revision>11</cp:revision>
  <cp:lastPrinted>2015-02-09T14:13:52Z</cp:lastPrinted>
  <dcterms:created xsi:type="dcterms:W3CDTF">2016-03-17T09:02:42Z</dcterms:created>
  <dcterms:modified xsi:type="dcterms:W3CDTF">2022-01-28T14:47:40Z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0x01010083875B7BFAFDF64C9394BFB5DCA3161C</vt:lpwstr>
  </property>
</Properties>
</file>