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9"/>
  </p:notesMasterIdLst>
  <p:sldIdLst>
    <p:sldId id="259" r:id="rId5"/>
    <p:sldId id="258" r:id="rId6"/>
    <p:sldId id="257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300"/>
    <a:srgbClr val="312F01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D992E-2BCA-4EF4-AC7F-97AFA119AFAF}" v="1" dt="2024-01-24T15:16:50.652"/>
    <p1510:client id="{D93DAEEB-9FC6-4DDF-936E-0D397B604253}" v="3" dt="2024-01-25T13:16:23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Bize" userId="dac6be98-1599-4558-bf67-be2287fe1427" providerId="ADAL" clId="{69FD992E-2BCA-4EF4-AC7F-97AFA119AFAF}"/>
    <pc:docChg chg="custSel modMainMaster">
      <pc:chgData name="Alejandra Bize" userId="dac6be98-1599-4558-bf67-be2287fe1427" providerId="ADAL" clId="{69FD992E-2BCA-4EF4-AC7F-97AFA119AFAF}" dt="2024-01-24T15:16:53.851" v="4" actId="1076"/>
      <pc:docMkLst>
        <pc:docMk/>
      </pc:docMkLst>
      <pc:sldMasterChg chg="addSp delSp modSp mod">
        <pc:chgData name="Alejandra Bize" userId="dac6be98-1599-4558-bf67-be2287fe1427" providerId="ADAL" clId="{69FD992E-2BCA-4EF4-AC7F-97AFA119AFAF}" dt="2024-01-24T15:16:53.851" v="4" actId="1076"/>
        <pc:sldMasterMkLst>
          <pc:docMk/>
          <pc:sldMasterMk cId="2460954070" sldId="2147483690"/>
        </pc:sldMasterMkLst>
        <pc:picChg chg="add mod">
          <ac:chgData name="Alejandra Bize" userId="dac6be98-1599-4558-bf67-be2287fe1427" providerId="ADAL" clId="{69FD992E-2BCA-4EF4-AC7F-97AFA119AFAF}" dt="2024-01-24T15:16:53.851" v="4" actId="1076"/>
          <ac:picMkLst>
            <pc:docMk/>
            <pc:sldMasterMk cId="2460954070" sldId="2147483690"/>
            <ac:picMk id="3" creationId="{574EA393-8DB8-6D84-B885-FFFB56A5DCC4}"/>
          </ac:picMkLst>
        </pc:picChg>
        <pc:picChg chg="del">
          <ac:chgData name="Alejandra Bize" userId="dac6be98-1599-4558-bf67-be2287fe1427" providerId="ADAL" clId="{69FD992E-2BCA-4EF4-AC7F-97AFA119AFAF}" dt="2024-01-24T15:16:29.953" v="0" actId="478"/>
          <ac:picMkLst>
            <pc:docMk/>
            <pc:sldMasterMk cId="2460954070" sldId="2147483690"/>
            <ac:picMk id="5" creationId="{F7E0C635-BD26-B26E-F68C-AEF531CC59BA}"/>
          </ac:picMkLst>
        </pc:picChg>
      </pc:sldMasterChg>
    </pc:docChg>
  </pc:docChgLst>
  <pc:docChgLst>
    <pc:chgData name="Ahmet Goktas" userId="ff91d641-a61d-44d5-87e0-a4a8e4f39c53" providerId="ADAL" clId="{D93DAEEB-9FC6-4DDF-936E-0D397B604253}"/>
    <pc:docChg chg="undo custSel modSld">
      <pc:chgData name="Ahmet Goktas" userId="ff91d641-a61d-44d5-87e0-a4a8e4f39c53" providerId="ADAL" clId="{D93DAEEB-9FC6-4DDF-936E-0D397B604253}" dt="2024-01-25T13:16:30.785" v="12" actId="1076"/>
      <pc:docMkLst>
        <pc:docMk/>
      </pc:docMkLst>
      <pc:sldChg chg="addSp delSp modSp mod">
        <pc:chgData name="Ahmet Goktas" userId="ff91d641-a61d-44d5-87e0-a4a8e4f39c53" providerId="ADAL" clId="{D93DAEEB-9FC6-4DDF-936E-0D397B604253}" dt="2024-01-25T13:16:30.785" v="12" actId="1076"/>
        <pc:sldMkLst>
          <pc:docMk/>
          <pc:sldMk cId="3279102784" sldId="259"/>
        </pc:sldMkLst>
        <pc:picChg chg="add mod">
          <ac:chgData name="Ahmet Goktas" userId="ff91d641-a61d-44d5-87e0-a4a8e4f39c53" providerId="ADAL" clId="{D93DAEEB-9FC6-4DDF-936E-0D397B604253}" dt="2024-01-25T11:04:41.093" v="6" actId="1076"/>
          <ac:picMkLst>
            <pc:docMk/>
            <pc:sldMk cId="3279102784" sldId="259"/>
            <ac:picMk id="2" creationId="{525F93DC-71F9-5090-5162-A571F83F0281}"/>
          </ac:picMkLst>
        </pc:picChg>
        <pc:picChg chg="add mod">
          <ac:chgData name="Ahmet Goktas" userId="ff91d641-a61d-44d5-87e0-a4a8e4f39c53" providerId="ADAL" clId="{D93DAEEB-9FC6-4DDF-936E-0D397B604253}" dt="2024-01-25T13:16:30.785" v="12" actId="1076"/>
          <ac:picMkLst>
            <pc:docMk/>
            <pc:sldMk cId="3279102784" sldId="259"/>
            <ac:picMk id="3" creationId="{454F4F91-3A64-9104-CDC7-B4954192853E}"/>
          </ac:picMkLst>
        </pc:picChg>
        <pc:picChg chg="add del">
          <ac:chgData name="Ahmet Goktas" userId="ff91d641-a61d-44d5-87e0-a4a8e4f39c53" providerId="ADAL" clId="{D93DAEEB-9FC6-4DDF-936E-0D397B604253}" dt="2024-01-25T13:16:22.396" v="7" actId="478"/>
          <ac:picMkLst>
            <pc:docMk/>
            <pc:sldMk cId="3279102784" sldId="259"/>
            <ac:picMk id="7" creationId="{33A3D7EF-4D5D-14F4-56A6-46C0BB62986F}"/>
          </ac:picMkLst>
        </pc:picChg>
      </pc:sldChg>
    </pc:docChg>
  </pc:docChgLst>
  <pc:docChgLst>
    <pc:chgData name="Alejandra Bize" userId="dac6be98-1599-4558-bf67-be2287fe1427" providerId="ADAL" clId="{51203D36-13F4-479F-A0BB-37D4936EDE58}"/>
    <pc:docChg chg="custSel modSld modMainMaster">
      <pc:chgData name="Alejandra Bize" userId="dac6be98-1599-4558-bf67-be2287fe1427" providerId="ADAL" clId="{51203D36-13F4-479F-A0BB-37D4936EDE58}" dt="2022-12-13T14:23:37.438" v="14" actId="1076"/>
      <pc:docMkLst>
        <pc:docMk/>
      </pc:docMkLst>
      <pc:sldChg chg="addSp delSp modSp mod">
        <pc:chgData name="Alejandra Bize" userId="dac6be98-1599-4558-bf67-be2287fe1427" providerId="ADAL" clId="{51203D36-13F4-479F-A0BB-37D4936EDE58}" dt="2022-12-13T14:22:59.061" v="4" actId="1076"/>
        <pc:sldMkLst>
          <pc:docMk/>
          <pc:sldMk cId="3279102784" sldId="259"/>
        </pc:sldMkLst>
        <pc:picChg chg="del">
          <ac:chgData name="Alejandra Bize" userId="dac6be98-1599-4558-bf67-be2287fe1427" providerId="ADAL" clId="{51203D36-13F4-479F-A0BB-37D4936EDE58}" dt="2022-12-13T14:22:46.959" v="0" actId="478"/>
          <ac:picMkLst>
            <pc:docMk/>
            <pc:sldMk cId="3279102784" sldId="259"/>
            <ac:picMk id="3" creationId="{CDC0A0BE-F64C-A586-309B-C9FDC5C8A041}"/>
          </ac:picMkLst>
        </pc:picChg>
        <pc:picChg chg="add mod">
          <ac:chgData name="Alejandra Bize" userId="dac6be98-1599-4558-bf67-be2287fe1427" providerId="ADAL" clId="{51203D36-13F4-479F-A0BB-37D4936EDE58}" dt="2022-12-13T14:22:59.061" v="4" actId="1076"/>
          <ac:picMkLst>
            <pc:docMk/>
            <pc:sldMk cId="3279102784" sldId="259"/>
            <ac:picMk id="7" creationId="{33A3D7EF-4D5D-14F4-56A6-46C0BB62986F}"/>
          </ac:picMkLst>
        </pc:picChg>
      </pc:sldChg>
      <pc:sldMasterChg chg="addSp delSp modSp mod modSldLayout">
        <pc:chgData name="Alejandra Bize" userId="dac6be98-1599-4558-bf67-be2287fe1427" providerId="ADAL" clId="{51203D36-13F4-479F-A0BB-37D4936EDE58}" dt="2022-12-13T14:23:37.438" v="14" actId="1076"/>
        <pc:sldMasterMkLst>
          <pc:docMk/>
          <pc:sldMasterMk cId="2460954070" sldId="2147483690"/>
        </pc:sldMasterMkLst>
        <pc:picChg chg="del">
          <ac:chgData name="Alejandra Bize" userId="dac6be98-1599-4558-bf67-be2287fe1427" providerId="ADAL" clId="{51203D36-13F4-479F-A0BB-37D4936EDE58}" dt="2022-12-13T14:23:10.102" v="5" actId="478"/>
          <ac:picMkLst>
            <pc:docMk/>
            <pc:sldMasterMk cId="2460954070" sldId="2147483690"/>
            <ac:picMk id="3" creationId="{159187FC-B7A2-5016-24F1-832D04B27895}"/>
          </ac:picMkLst>
        </pc:picChg>
        <pc:picChg chg="add mod">
          <ac:chgData name="Alejandra Bize" userId="dac6be98-1599-4558-bf67-be2287fe1427" providerId="ADAL" clId="{51203D36-13F4-479F-A0BB-37D4936EDE58}" dt="2022-12-13T14:23:18.750" v="9" actId="1076"/>
          <ac:picMkLst>
            <pc:docMk/>
            <pc:sldMasterMk cId="2460954070" sldId="2147483690"/>
            <ac:picMk id="5" creationId="{F7E0C635-BD26-B26E-F68C-AEF531CC59BA}"/>
          </ac:picMkLst>
        </pc:picChg>
        <pc:sldLayoutChg chg="addSp delSp modSp mod">
          <pc:chgData name="Alejandra Bize" userId="dac6be98-1599-4558-bf67-be2287fe1427" providerId="ADAL" clId="{51203D36-13F4-479F-A0BB-37D4936EDE58}" dt="2022-12-13T14:23:37.438" v="14" actId="1076"/>
          <pc:sldLayoutMkLst>
            <pc:docMk/>
            <pc:sldMasterMk cId="2460954070" sldId="2147483690"/>
            <pc:sldLayoutMk cId="1528465698" sldId="2147483694"/>
          </pc:sldLayoutMkLst>
          <pc:picChg chg="del">
            <ac:chgData name="Alejandra Bize" userId="dac6be98-1599-4558-bf67-be2287fe1427" providerId="ADAL" clId="{51203D36-13F4-479F-A0BB-37D4936EDE58}" dt="2022-12-13T14:23:29.045" v="10" actId="478"/>
            <ac:picMkLst>
              <pc:docMk/>
              <pc:sldMasterMk cId="2460954070" sldId="2147483690"/>
              <pc:sldLayoutMk cId="1528465698" sldId="2147483694"/>
              <ac:picMk id="5" creationId="{3D1049EA-1684-A2EA-F2B0-C198E238ABF8}"/>
            </ac:picMkLst>
          </pc:picChg>
          <pc:picChg chg="add mod">
            <ac:chgData name="Alejandra Bize" userId="dac6be98-1599-4558-bf67-be2287fe1427" providerId="ADAL" clId="{51203D36-13F4-479F-A0BB-37D4936EDE58}" dt="2022-12-13T14:23:37.438" v="14" actId="1076"/>
            <ac:picMkLst>
              <pc:docMk/>
              <pc:sldMasterMk cId="2460954070" sldId="2147483690"/>
              <pc:sldLayoutMk cId="1528465698" sldId="2147483694"/>
              <ac:picMk id="7" creationId="{C96C3FD2-4E5A-4930-CDF7-D77744F429C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2C2-143B-4355-8A2B-62A91F3ED739}" type="datetimeFigureOut">
              <a:rPr lang="en-DK" smtClean="0"/>
              <a:t>25/01/2024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3294-E9FF-4F24-AF23-19B98F36DF0D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1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OPENING SLIDE – dark background and white logo</a:t>
            </a:r>
            <a:br>
              <a:rPr lang="en-GB" dirty="0"/>
            </a:br>
            <a:br>
              <a:rPr lang="en-GB" dirty="0"/>
            </a:b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2844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this black slide to place large pictures, charts and maps, and when no title is necessary.</a:t>
            </a:r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88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Closing slide: you may want to use the same image as in the opening slide and thank your listeners. </a:t>
            </a:r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3018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9E58F-F0E4-446A-9BDE-731A333E6E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96C3FD2-4E5A-4930-CDF7-D77744F42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8" y="6105495"/>
            <a:ext cx="2746254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74EA393-8DB8-6D84-B885-FFFB56A5DC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119" y="5939848"/>
            <a:ext cx="249326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ield of colorful flowers&#10;&#10;Description automatically generated">
            <a:extLst>
              <a:ext uri="{FF2B5EF4-FFF2-40B4-BE49-F238E27FC236}">
                <a16:creationId xmlns:a16="http://schemas.microsoft.com/office/drawing/2014/main" id="{570C5A53-11CB-2838-D71E-80B2029E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EB565-1CD5-1F4E-2A7E-5B548EEDD316}"/>
              </a:ext>
            </a:extLst>
          </p:cNvPr>
          <p:cNvSpPr txBox="1"/>
          <p:nvPr/>
        </p:nvSpPr>
        <p:spPr>
          <a:xfrm>
            <a:off x="0" y="5544901"/>
            <a:ext cx="12042475" cy="400110"/>
          </a:xfrm>
          <a:prstGeom prst="rect">
            <a:avLst/>
          </a:prstGeom>
          <a:solidFill>
            <a:srgbClr val="316300">
              <a:alpha val="2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Your name / Event or meeting name / Presentation date : </a:t>
            </a:r>
            <a:r>
              <a:rPr lang="en-US" sz="2000" b="1" dirty="0" err="1">
                <a:solidFill>
                  <a:schemeClr val="bg1"/>
                </a:solidFill>
              </a:rPr>
              <a:t>calibri</a:t>
            </a:r>
            <a:r>
              <a:rPr lang="en-US" sz="2000" b="1" dirty="0">
                <a:solidFill>
                  <a:schemeClr val="bg1"/>
                </a:solidFill>
              </a:rPr>
              <a:t> 20 bold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3EC90-479F-4360-BBD2-B3CD1EFD4739}"/>
              </a:ext>
            </a:extLst>
          </p:cNvPr>
          <p:cNvSpPr txBox="1"/>
          <p:nvPr/>
        </p:nvSpPr>
        <p:spPr>
          <a:xfrm>
            <a:off x="0" y="839323"/>
            <a:ext cx="12042475" cy="1138773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Title of your presentation: </a:t>
            </a:r>
            <a:r>
              <a:rPr lang="en-GB" sz="3600" b="1" dirty="0" err="1">
                <a:solidFill>
                  <a:schemeClr val="bg1"/>
                </a:solidFill>
              </a:rPr>
              <a:t>calibri</a:t>
            </a:r>
            <a:r>
              <a:rPr lang="en-GB" sz="3600" b="1" dirty="0">
                <a:solidFill>
                  <a:schemeClr val="bg1"/>
                </a:solidFill>
              </a:rPr>
              <a:t> 36 bold</a:t>
            </a:r>
          </a:p>
          <a:p>
            <a:pPr algn="r"/>
            <a:r>
              <a:rPr lang="en-GB" sz="3200" b="1" dirty="0">
                <a:solidFill>
                  <a:schemeClr val="bg1"/>
                </a:solidFill>
              </a:rPr>
              <a:t>Subtitle if relevant: </a:t>
            </a:r>
            <a:r>
              <a:rPr lang="en-GB" sz="3200" b="1" dirty="0" err="1">
                <a:solidFill>
                  <a:schemeClr val="bg1"/>
                </a:solidFill>
              </a:rPr>
              <a:t>calibri</a:t>
            </a:r>
            <a:r>
              <a:rPr lang="en-GB" sz="3200" b="1" dirty="0">
                <a:solidFill>
                  <a:schemeClr val="bg1"/>
                </a:solidFill>
              </a:rPr>
              <a:t> 32 bold</a:t>
            </a:r>
            <a:endParaRPr lang="en-DK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6539A-EAEC-530C-4EA3-623FFD87F605}"/>
              </a:ext>
            </a:extLst>
          </p:cNvPr>
          <p:cNvSpPr txBox="1"/>
          <p:nvPr/>
        </p:nvSpPr>
        <p:spPr>
          <a:xfrm rot="-5400000">
            <a:off x="-1016864" y="5168993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Matteo </a:t>
            </a:r>
            <a:r>
              <a:rPr lang="en-US" sz="800" dirty="0" err="1">
                <a:solidFill>
                  <a:schemeClr val="bg1"/>
                </a:solidFill>
              </a:rPr>
              <a:t>Naspetti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MyCity</a:t>
            </a:r>
            <a:r>
              <a:rPr lang="en-US" sz="800" dirty="0">
                <a:solidFill>
                  <a:schemeClr val="bg1"/>
                </a:solidFill>
              </a:rPr>
              <a:t>/EEA</a:t>
            </a:r>
            <a:endParaRPr lang="en-DK" sz="800" dirty="0">
              <a:solidFill>
                <a:schemeClr val="bg1"/>
              </a:solidFill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54F4F91-3A64-9104-CDC7-B49541928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06" y="6018677"/>
            <a:ext cx="249326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0E14E01-CE70-4529-921B-AF8CEA6D63CD}"/>
              </a:ext>
            </a:extLst>
          </p:cNvPr>
          <p:cNvSpPr txBox="1"/>
          <p:nvPr/>
        </p:nvSpPr>
        <p:spPr>
          <a:xfrm>
            <a:off x="103747" y="88288"/>
            <a:ext cx="540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Slide title: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/>
              </a:rPr>
              <a:t>calibri</a:t>
            </a:r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 32</a:t>
            </a:r>
            <a:endParaRPr lang="en-DK" sz="3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37B5C7-1907-4E47-A797-4A32E6CFEA62}"/>
              </a:ext>
            </a:extLst>
          </p:cNvPr>
          <p:cNvSpPr txBox="1"/>
          <p:nvPr/>
        </p:nvSpPr>
        <p:spPr>
          <a:xfrm>
            <a:off x="294967" y="1332271"/>
            <a:ext cx="540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Body text: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/>
              </a:rPr>
              <a:t>calibri</a:t>
            </a: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 (minimum 20)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4BFD3-9DA2-4632-8E2A-E1E72D931DC9}"/>
              </a:ext>
            </a:extLst>
          </p:cNvPr>
          <p:cNvSpPr txBox="1"/>
          <p:nvPr/>
        </p:nvSpPr>
        <p:spPr>
          <a:xfrm>
            <a:off x="294967" y="2128472"/>
            <a:ext cx="5403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Use bullet points to organise content:</a:t>
            </a:r>
          </a:p>
          <a:p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two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three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2725D-3BDD-40C7-BE3A-8A16134DD16E}"/>
              </a:ext>
            </a:extLst>
          </p:cNvPr>
          <p:cNvSpPr txBox="1"/>
          <p:nvPr/>
        </p:nvSpPr>
        <p:spPr>
          <a:xfrm>
            <a:off x="5922951" y="5171786"/>
            <a:ext cx="540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2060"/>
                </a:solidFill>
                <a:latin typeface="Calibri" panose="020F0502020204030204"/>
              </a:rPr>
              <a:t>You may add an image to illustrate your point: </a:t>
            </a:r>
          </a:p>
          <a:p>
            <a:r>
              <a:rPr lang="en-GB" sz="2000">
                <a:solidFill>
                  <a:srgbClr val="002060"/>
                </a:solidFill>
                <a:latin typeface="Calibri" panose="020F0502020204030204"/>
              </a:rPr>
              <a:t>Credit the image as shown (calibri size 8). </a:t>
            </a:r>
            <a:endParaRPr lang="en-DK" sz="200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1" name="Picture 20" descr="A group of people walking through 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56FDA7F3-951C-45F5-8A6D-783AC8D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46" y="1332271"/>
            <a:ext cx="5623314" cy="37488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11FE1B-BCB6-4942-AC84-0CC24C349E60}"/>
              </a:ext>
            </a:extLst>
          </p:cNvPr>
          <p:cNvSpPr txBox="1"/>
          <p:nvPr/>
        </p:nvSpPr>
        <p:spPr>
          <a:xfrm>
            <a:off x="5981946" y="4803301"/>
            <a:ext cx="445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rgbClr val="002060"/>
                </a:solidFill>
                <a:latin typeface="Calibri" panose="020F0502020204030204"/>
              </a:rPr>
              <a:t>© Ani </a:t>
            </a:r>
            <a:r>
              <a:rPr lang="en-GB" sz="800" err="1">
                <a:solidFill>
                  <a:srgbClr val="002060"/>
                </a:solidFill>
                <a:latin typeface="Calibri" panose="020F0502020204030204"/>
              </a:rPr>
              <a:t>Yordanova</a:t>
            </a:r>
            <a:r>
              <a:rPr lang="en-GB" sz="800">
                <a:solidFill>
                  <a:srgbClr val="002060"/>
                </a:solidFill>
                <a:latin typeface="Calibri" panose="020F0502020204030204"/>
              </a:rPr>
              <a:t>, REDISCOVER Nature/EEA</a:t>
            </a:r>
            <a:endParaRPr lang="en-DK" sz="80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390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DD536019-0353-414B-91E1-3E6DF8392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9" y="332944"/>
            <a:ext cx="3667989" cy="5501295"/>
          </a:xfrm>
          <a:prstGeom prst="rect">
            <a:avLst/>
          </a:prstGeom>
        </p:spPr>
      </p:pic>
      <p:pic>
        <p:nvPicPr>
          <p:cNvPr id="5" name="Picture 4" descr="A picture containing outdoor, water, wave, nature&#10;&#10;Description automatically generated">
            <a:extLst>
              <a:ext uri="{FF2B5EF4-FFF2-40B4-BE49-F238E27FC236}">
                <a16:creationId xmlns:a16="http://schemas.microsoft.com/office/drawing/2014/main" id="{309A0C51-2238-4798-83CC-3DB12FE36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24" y="332255"/>
            <a:ext cx="3667989" cy="5501984"/>
          </a:xfrm>
          <a:prstGeom prst="rect">
            <a:avLst/>
          </a:prstGeom>
        </p:spPr>
      </p:pic>
      <p:pic>
        <p:nvPicPr>
          <p:cNvPr id="7" name="Picture 6" descr="A group of animals stand in a grassy field&#10;&#10;Description automatically generated with low confidence">
            <a:extLst>
              <a:ext uri="{FF2B5EF4-FFF2-40B4-BE49-F238E27FC236}">
                <a16:creationId xmlns:a16="http://schemas.microsoft.com/office/drawing/2014/main" id="{55C9878D-0EEB-4F7A-8888-D6F02B78D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79" y="332255"/>
            <a:ext cx="3667989" cy="5502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879042-BD3D-441C-86A9-FCFBAA233D43}"/>
              </a:ext>
            </a:extLst>
          </p:cNvPr>
          <p:cNvSpPr txBox="1"/>
          <p:nvPr/>
        </p:nvSpPr>
        <p:spPr>
          <a:xfrm>
            <a:off x="409670" y="5543529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Gabriela Delcheva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31AC8-7A32-4FE8-A094-F9535D6AE466}"/>
              </a:ext>
            </a:extLst>
          </p:cNvPr>
          <p:cNvSpPr txBox="1"/>
          <p:nvPr/>
        </p:nvSpPr>
        <p:spPr>
          <a:xfrm>
            <a:off x="4379324" y="556437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Chiara Limonta,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9BA83-278B-4EE9-A308-835826A2E71C}"/>
              </a:ext>
            </a:extLst>
          </p:cNvPr>
          <p:cNvSpPr txBox="1"/>
          <p:nvPr/>
        </p:nvSpPr>
        <p:spPr>
          <a:xfrm>
            <a:off x="8365210" y="556437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Laura Rosch, REDISCOVER Nature/EEA</a:t>
            </a:r>
            <a:endParaRPr lang="en-DK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8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ield of colorful flowers&#10;&#10;Description automatically generated">
            <a:extLst>
              <a:ext uri="{FF2B5EF4-FFF2-40B4-BE49-F238E27FC236}">
                <a16:creationId xmlns:a16="http://schemas.microsoft.com/office/drawing/2014/main" id="{A6C0A149-C5B0-019D-6C46-201439532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99ECD-6A7C-4A78-BE9B-E919716CEEDC}"/>
              </a:ext>
            </a:extLst>
          </p:cNvPr>
          <p:cNvSpPr txBox="1"/>
          <p:nvPr/>
        </p:nvSpPr>
        <p:spPr>
          <a:xfrm>
            <a:off x="1" y="834825"/>
            <a:ext cx="12191999" cy="646331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Thank you</a:t>
            </a:r>
            <a:endParaRPr lang="en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FFCDE-DB97-DCCD-3E1E-98F4A7131F7C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Matteo </a:t>
            </a:r>
            <a:r>
              <a:rPr lang="en-US" sz="800" dirty="0" err="1">
                <a:solidFill>
                  <a:schemeClr val="bg1"/>
                </a:solidFill>
              </a:rPr>
              <a:t>Naspetti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MyCity</a:t>
            </a:r>
            <a:r>
              <a:rPr lang="en-US" sz="800" dirty="0">
                <a:solidFill>
                  <a:schemeClr val="bg1"/>
                </a:solidFill>
              </a:rPr>
              <a:t>/EEA</a:t>
            </a:r>
            <a:endParaRPr lang="en-D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7502"/>
      </p:ext>
    </p:extLst>
  </p:cSld>
  <p:clrMapOvr>
    <a:masterClrMapping/>
  </p:clrMapOvr>
</p:sld>
</file>

<file path=ppt/theme/theme1.xml><?xml version="1.0" encoding="utf-8"?>
<a:theme xmlns:a="http://schemas.openxmlformats.org/drawingml/2006/main" name="EE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 Presentation template" id="{C7B1D902-A8AB-472F-B9D2-27A01C0EE342}" vid="{F71C1B96-E9D7-4DC7-8A19-EC81BDCDB0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FA5E0D48A74478586D671FAD5C038" ma:contentTypeVersion="17" ma:contentTypeDescription="Create a new document." ma:contentTypeScope="" ma:versionID="a65db43e9ba4fb82772fca7cb819fee5">
  <xsd:schema xmlns:xsd="http://www.w3.org/2001/XMLSchema" xmlns:xs="http://www.w3.org/2001/XMLSchema" xmlns:p="http://schemas.microsoft.com/office/2006/metadata/properties" xmlns:ns2="67eaae6b-4ede-4622-8ba9-b57102c8a90d" targetNamespace="http://schemas.microsoft.com/office/2006/metadata/properties" ma:root="true" ma:fieldsID="331aa118efe03a5b0244cecae8d403ed" ns2:_="">
    <xsd:import namespace="67eaae6b-4ede-4622-8ba9-b57102c8a90d"/>
    <xsd:element name="properties">
      <xsd:complexType>
        <xsd:sequence>
          <xsd:element name="documentManagement">
            <xsd:complexType>
              <xsd:all>
                <xsd:element ref="ns2:Ignore_x0020_updates" minOccurs="0"/>
                <xsd:element ref="ns2:Description0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Event" minOccurs="0"/>
                <xsd:element ref="ns2:d1c8c1f6-bd22-4ca4-bea9-914a83ff3d33CountryOrRegion" minOccurs="0"/>
                <xsd:element ref="ns2:d1c8c1f6-bd22-4ca4-bea9-914a83ff3d33State" minOccurs="0"/>
                <xsd:element ref="ns2:d1c8c1f6-bd22-4ca4-bea9-914a83ff3d33City" minOccurs="0"/>
                <xsd:element ref="ns2:d1c8c1f6-bd22-4ca4-bea9-914a83ff3d33PostalCode" minOccurs="0"/>
                <xsd:element ref="ns2:d1c8c1f6-bd22-4ca4-bea9-914a83ff3d33Street" minOccurs="0"/>
                <xsd:element ref="ns2:d1c8c1f6-bd22-4ca4-bea9-914a83ff3d33GeoLoc" minOccurs="0"/>
                <xsd:element ref="ns2:d1c8c1f6-bd22-4ca4-bea9-914a83ff3d33DispName" minOccurs="0"/>
                <xsd:element ref="ns2:Datespo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aae6b-4ede-4622-8ba9-b57102c8a90d" elementFormDefault="qualified">
    <xsd:import namespace="http://schemas.microsoft.com/office/2006/documentManagement/types"/>
    <xsd:import namespace="http://schemas.microsoft.com/office/infopath/2007/PartnerControls"/>
    <xsd:element name="Ignore_x0020_updates" ma:index="8" nillable="true" ma:displayName="Ignore updates" ma:default="0" ma:description="Set this flag if you do not want this document update to show up in the list of recently created/modified documents" ma:internalName="Ignore_x0020_updates" ma:readOnly="false">
      <xsd:simpleType>
        <xsd:restriction base="dms:Boolean"/>
      </xsd:simpleType>
    </xsd:element>
    <xsd:element name="Description0" ma:index="9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Event" ma:index="15" nillable="true" ma:displayName="Event" ma:format="Dropdown" ma:internalName="Event">
      <xsd:simpleType>
        <xsd:restriction base="dms:Unknown"/>
      </xsd:simpleType>
    </xsd:element>
    <xsd:element name="d1c8c1f6-bd22-4ca4-bea9-914a83ff3d33CountryOrRegion" ma:index="16" nillable="true" ma:displayName="Event: Country/Region" ma:internalName="CountryOrRegion" ma:readOnly="true">
      <xsd:simpleType>
        <xsd:restriction base="dms:Text"/>
      </xsd:simpleType>
    </xsd:element>
    <xsd:element name="d1c8c1f6-bd22-4ca4-bea9-914a83ff3d33State" ma:index="17" nillable="true" ma:displayName="Event: State" ma:internalName="State" ma:readOnly="true">
      <xsd:simpleType>
        <xsd:restriction base="dms:Text"/>
      </xsd:simpleType>
    </xsd:element>
    <xsd:element name="d1c8c1f6-bd22-4ca4-bea9-914a83ff3d33City" ma:index="18" nillable="true" ma:displayName="Event: City" ma:internalName="City" ma:readOnly="true">
      <xsd:simpleType>
        <xsd:restriction base="dms:Text"/>
      </xsd:simpleType>
    </xsd:element>
    <xsd:element name="d1c8c1f6-bd22-4ca4-bea9-914a83ff3d33PostalCode" ma:index="19" nillable="true" ma:displayName="Event: Postal Code" ma:internalName="PostalCode" ma:readOnly="true">
      <xsd:simpleType>
        <xsd:restriction base="dms:Text"/>
      </xsd:simpleType>
    </xsd:element>
    <xsd:element name="d1c8c1f6-bd22-4ca4-bea9-914a83ff3d33Street" ma:index="20" nillable="true" ma:displayName="Event: Street" ma:internalName="Street" ma:readOnly="true">
      <xsd:simpleType>
        <xsd:restriction base="dms:Text"/>
      </xsd:simpleType>
    </xsd:element>
    <xsd:element name="d1c8c1f6-bd22-4ca4-bea9-914a83ff3d33GeoLoc" ma:index="21" nillable="true" ma:displayName="Event: Coordinates" ma:internalName="GeoLoc" ma:readOnly="true">
      <xsd:simpleType>
        <xsd:restriction base="dms:Unknown"/>
      </xsd:simpleType>
    </xsd:element>
    <xsd:element name="d1c8c1f6-bd22-4ca4-bea9-914a83ff3d33DispName" ma:index="22" nillable="true" ma:displayName="Event: Name" ma:internalName="DispName" ma:readOnly="true">
      <xsd:simpleType>
        <xsd:restriction base="dms:Text"/>
      </xsd:simpleType>
    </xsd:element>
    <xsd:element name="Datespoken" ma:index="23" nillable="true" ma:displayName="Date" ma:default="2021-10-12T00:00:00Z" ma:format="DateOnly" ma:internalName="Datespoken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gnore_x0020_updates xmlns="67eaae6b-4ede-4622-8ba9-b57102c8a90d">false</Ignore_x0020_updates>
    <Description0 xmlns="67eaae6b-4ede-4622-8ba9-b57102c8a90d" xsi:nil="true"/>
    <Event xmlns="67eaae6b-4ede-4622-8ba9-b57102c8a90d" xsi:nil="true"/>
    <Datespoken xmlns="67eaae6b-4ede-4622-8ba9-b57102c8a90d">2021-10-12T00:00:00+00:00</Datespoken>
  </documentManagement>
</p:properties>
</file>

<file path=customXml/itemProps1.xml><?xml version="1.0" encoding="utf-8"?>
<ds:datastoreItem xmlns:ds="http://schemas.openxmlformats.org/officeDocument/2006/customXml" ds:itemID="{F89A4386-820E-4EF5-8008-C67192760A87}">
  <ds:schemaRefs>
    <ds:schemaRef ds:uri="67eaae6b-4ede-4622-8ba9-b57102c8a9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DC9A56-9D3E-494A-BC03-3331DD708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FA262-F23B-44F9-96F2-87400096F3BF}">
  <ds:schemaRefs>
    <ds:schemaRef ds:uri="67eaae6b-4ede-4622-8ba9-b57102c8a9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176</Words>
  <Application>Microsoft Office PowerPoint</Application>
  <PresentationFormat>Widescreen</PresentationFormat>
  <Paragraphs>27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EEA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Daniell</dc:creator>
  <cp:lastModifiedBy>Ahmet Goktas</cp:lastModifiedBy>
  <cp:revision>9</cp:revision>
  <dcterms:created xsi:type="dcterms:W3CDTF">2022-04-27T11:52:50Z</dcterms:created>
  <dcterms:modified xsi:type="dcterms:W3CDTF">2024-01-25T13:16:31Z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0x010100C64FA5E0D48A74478586D671FAD5C038</vt:lpwstr>
  </property>
</Properties>
</file>