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8" r:id="rId4"/>
    <p:sldMasterId id="2147483692" r:id="rId5"/>
    <p:sldMasterId id="2147483756" r:id="rId6"/>
  </p:sldMasterIdLst>
  <p:notesMasterIdLst>
    <p:notesMasterId r:id="rId8"/>
  </p:notesMasterIdLst>
  <p:handoutMasterIdLst>
    <p:handoutMasterId r:id="rId9"/>
  </p:handoutMasterIdLst>
  <p:sldIdLst>
    <p:sldId id="441" r:id="rId7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3"/>
    <a:srgbClr val="006654"/>
    <a:srgbClr val="113A60"/>
    <a:srgbClr val="016357"/>
    <a:srgbClr val="001746"/>
    <a:srgbClr val="017567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45" autoAdjust="0"/>
  </p:normalViewPr>
  <p:slideViewPr>
    <p:cSldViewPr snapToGrid="0">
      <p:cViewPr varScale="1">
        <p:scale>
          <a:sx n="68" d="100"/>
          <a:sy n="68" d="100"/>
        </p:scale>
        <p:origin x="464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43" d="100"/>
          <a:sy n="143" d="100"/>
        </p:scale>
        <p:origin x="-1832" y="-10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z Aydemir" userId="efa1ae12-d8b7-4c81-9cff-680036715a9a" providerId="ADAL" clId="{6463A2C8-C2D1-4082-91A1-E23D1C2263FD}"/>
    <pc:docChg chg="modSld">
      <pc:chgData name="Deniz Aydemir" userId="efa1ae12-d8b7-4c81-9cff-680036715a9a" providerId="ADAL" clId="{6463A2C8-C2D1-4082-91A1-E23D1C2263FD}" dt="2020-03-20T12:35:01.320" v="0" actId="400"/>
      <pc:docMkLst>
        <pc:docMk/>
      </pc:docMkLst>
      <pc:sldChg chg="modSp mod">
        <pc:chgData name="Deniz Aydemir" userId="efa1ae12-d8b7-4c81-9cff-680036715a9a" providerId="ADAL" clId="{6463A2C8-C2D1-4082-91A1-E23D1C2263FD}" dt="2020-03-20T12:35:01.320" v="0" actId="400"/>
        <pc:sldMkLst>
          <pc:docMk/>
          <pc:sldMk cId="2510627918" sldId="441"/>
        </pc:sldMkLst>
        <pc:graphicFrameChg chg="modGraphic">
          <ac:chgData name="Deniz Aydemir" userId="efa1ae12-d8b7-4c81-9cff-680036715a9a" providerId="ADAL" clId="{6463A2C8-C2D1-4082-91A1-E23D1C2263FD}" dt="2020-03-20T12:35:01.320" v="0" actId="400"/>
          <ac:graphicFrameMkLst>
            <pc:docMk/>
            <pc:sldMk cId="2510627918" sldId="441"/>
            <ac:graphicFrameMk id="4" creationId="{00000000-0000-0000-0000-000000000000}"/>
          </ac:graphicFrameMkLst>
        </pc:graphicFrameChg>
      </pc:sldChg>
    </pc:docChg>
  </pc:docChgLst>
  <pc:docChgLst>
    <pc:chgData name="Deniz Aydemir" userId="efa1ae12-d8b7-4c81-9cff-680036715a9a" providerId="ADAL" clId="{0EE25A15-F2CB-4BED-9834-CC172564BC06}"/>
    <pc:docChg chg="custSel modSld">
      <pc:chgData name="Deniz Aydemir" userId="efa1ae12-d8b7-4c81-9cff-680036715a9a" providerId="ADAL" clId="{0EE25A15-F2CB-4BED-9834-CC172564BC06}" dt="2020-05-26T09:44:50.612" v="3" actId="207"/>
      <pc:docMkLst>
        <pc:docMk/>
      </pc:docMkLst>
      <pc:sldChg chg="modSp">
        <pc:chgData name="Deniz Aydemir" userId="efa1ae12-d8b7-4c81-9cff-680036715a9a" providerId="ADAL" clId="{0EE25A15-F2CB-4BED-9834-CC172564BC06}" dt="2020-05-26T09:44:50.612" v="3" actId="207"/>
        <pc:sldMkLst>
          <pc:docMk/>
          <pc:sldMk cId="2510627918" sldId="441"/>
        </pc:sldMkLst>
        <pc:graphicFrameChg chg="mod modGraphic">
          <ac:chgData name="Deniz Aydemir" userId="efa1ae12-d8b7-4c81-9cff-680036715a9a" providerId="ADAL" clId="{0EE25A15-F2CB-4BED-9834-CC172564BC06}" dt="2020-05-26T09:44:50.612" v="3" actId="207"/>
          <ac:graphicFrameMkLst>
            <pc:docMk/>
            <pc:sldMk cId="2510627918" sldId="441"/>
            <ac:graphicFrameMk id="4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26/05/2020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26/05/2020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7564" y="2110710"/>
            <a:ext cx="10774041" cy="31845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7564" y="272472"/>
            <a:ext cx="10773577" cy="132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ey message_image_Synthes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18025923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90732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" action="ppaction://noaction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" action="ppaction://noaction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66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6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307" y="6228000"/>
            <a:ext cx="2658462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5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hf hdr="0" ftr="0" dt="0"/>
  <p:txStyles>
    <p:titleStyle>
      <a:lvl1pPr algn="ctr" defTabSz="91442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9144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7" algn="l" defTabSz="9144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od.eionet.europa.eu/obligations/367" TargetMode="External"/><Relationship Id="rId3" Type="http://schemas.openxmlformats.org/officeDocument/2006/relationships/hyperlink" Target="http://rod.eionet.europa.eu/obligations/611" TargetMode="External"/><Relationship Id="rId7" Type="http://schemas.openxmlformats.org/officeDocument/2006/relationships/hyperlink" Target="http://rod.eionet.europa.eu/obligations/696" TargetMode="External"/><Relationship Id="rId2" Type="http://schemas.openxmlformats.org/officeDocument/2006/relationships/hyperlink" Target="http://rod.eionet.europa.eu/obligations/70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od.eionet.europa.eu/obligations/32" TargetMode="External"/><Relationship Id="rId11" Type="http://schemas.openxmlformats.org/officeDocument/2006/relationships/hyperlink" Target="http://rod.eionet.europa.eu/obligations/171" TargetMode="External"/><Relationship Id="rId5" Type="http://schemas.openxmlformats.org/officeDocument/2006/relationships/hyperlink" Target="https://rod.eionet.europa.eu/obligations/783" TargetMode="External"/><Relationship Id="rId10" Type="http://schemas.openxmlformats.org/officeDocument/2006/relationships/hyperlink" Target="http://rod.eionet.europa.eu/obligations/369" TargetMode="External"/><Relationship Id="rId4" Type="http://schemas.openxmlformats.org/officeDocument/2006/relationships/hyperlink" Target="http://rod.eionet.europa.eu/obligations/531" TargetMode="External"/><Relationship Id="rId9" Type="http://schemas.openxmlformats.org/officeDocument/2006/relationships/hyperlink" Target="https://rod.eionet.europa.eu/obligations/7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/>
              <a:t>Reportnet 3.0 - Pilots </a:t>
            </a:r>
            <a:r>
              <a:rPr lang="da-DK" dirty="0"/>
              <a:t>overview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9092714"/>
              </p:ext>
            </p:extLst>
          </p:nvPr>
        </p:nvGraphicFramePr>
        <p:xfrm>
          <a:off x="706583" y="1138844"/>
          <a:ext cx="11007787" cy="543035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514115">
                  <a:extLst>
                    <a:ext uri="{9D8B030D-6E8A-4147-A177-3AD203B41FA5}">
                      <a16:colId xmlns:a16="http://schemas.microsoft.com/office/drawing/2014/main" val="1897189234"/>
                    </a:ext>
                  </a:extLst>
                </a:gridCol>
                <a:gridCol w="2723895">
                  <a:extLst>
                    <a:ext uri="{9D8B030D-6E8A-4147-A177-3AD203B41FA5}">
                      <a16:colId xmlns:a16="http://schemas.microsoft.com/office/drawing/2014/main" val="54992067"/>
                    </a:ext>
                  </a:extLst>
                </a:gridCol>
                <a:gridCol w="1613195">
                  <a:extLst>
                    <a:ext uri="{9D8B030D-6E8A-4147-A177-3AD203B41FA5}">
                      <a16:colId xmlns:a16="http://schemas.microsoft.com/office/drawing/2014/main" val="1114544732"/>
                    </a:ext>
                  </a:extLst>
                </a:gridCol>
                <a:gridCol w="2330353">
                  <a:extLst>
                    <a:ext uri="{9D8B030D-6E8A-4147-A177-3AD203B41FA5}">
                      <a16:colId xmlns:a16="http://schemas.microsoft.com/office/drawing/2014/main" val="4157870985"/>
                    </a:ext>
                  </a:extLst>
                </a:gridCol>
                <a:gridCol w="1826229">
                  <a:extLst>
                    <a:ext uri="{9D8B030D-6E8A-4147-A177-3AD203B41FA5}">
                      <a16:colId xmlns:a16="http://schemas.microsoft.com/office/drawing/2014/main" val="576179945"/>
                    </a:ext>
                  </a:extLst>
                </a:gridCol>
              </a:tblGrid>
              <a:tr h="25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Instrument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Pilot data flow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Reporting frequency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Pilot target date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Pilot scenario ambition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extLst>
                  <a:ext uri="{0D108BD9-81ED-4DB2-BD59-A6C34878D82A}">
                    <a16:rowId xmlns:a16="http://schemas.microsoft.com/office/drawing/2014/main" val="454014299"/>
                  </a:ext>
                </a:extLst>
              </a:tr>
              <a:tr h="4249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Greenhouse gas Monitoring Mechanism Regulation (MMR)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hlinkClick r:id="rId2"/>
                        </a:rPr>
                        <a:t>Approximated Greenhouse gas inventories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31/07/2020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Volunteer test on 3.0 - Deliver on 2.0</a:t>
                      </a:r>
                    </a:p>
                  </a:txBody>
                  <a:tcPr marL="34691" marR="3469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37835"/>
                  </a:ext>
                </a:extLst>
              </a:tr>
              <a:tr h="466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Marine Strategy Framework Directive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hlinkClick r:id="rId3"/>
                        </a:rPr>
                        <a:t>MSFD monitoring programmes (Art. 11)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6-yearly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15/10/2020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Volunteer test on 3.0 - Deliver on 2.0</a:t>
                      </a:r>
                    </a:p>
                  </a:txBody>
                  <a:tcPr marL="34691" marR="34691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66188"/>
                  </a:ext>
                </a:extLst>
              </a:tr>
              <a:tr h="6458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Bathing Water Directive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hlinkClick r:id="rId4"/>
                        </a:rPr>
                        <a:t>Bathing Water Directive - Monitoring and Classification of Bathing Waters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Annual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31/12/2020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Deliver on 2.0 or 3.0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18392"/>
                  </a:ext>
                </a:extLst>
              </a:tr>
              <a:tr h="470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</a:rPr>
                        <a:t>Mercury Regulation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 strike="sngStrike" dirty="0">
                          <a:effectLst/>
                          <a:hlinkClick r:id="rId5"/>
                        </a:rPr>
                        <a:t>Regulation (EU) 2017/852 on mercury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</a:rPr>
                        <a:t>Annual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</a:rPr>
                        <a:t>01/01/2021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[REMOVED]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306115"/>
                  </a:ext>
                </a:extLst>
              </a:tr>
              <a:tr h="377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EEA AWP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hlinkClick r:id="rId6"/>
                        </a:rPr>
                        <a:t>Nationally designated areas (CDDA)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Annual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15/03/2021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Deliver on 2.0 or 3.0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04812"/>
                  </a:ext>
                </a:extLst>
              </a:tr>
              <a:tr h="5900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Greenhouse gas Monitoring Mechanism Regulation (MMR)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hlinkClick r:id="rId7"/>
                        </a:rPr>
                        <a:t>National policies and measures (climate change mitigation)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2-yearly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15/03/2021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Deliver on 3.0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183487"/>
                  </a:ext>
                </a:extLst>
              </a:tr>
              <a:tr h="471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Environmental Noise Directive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hlinkClick r:id="rId8"/>
                        </a:rPr>
                        <a:t>Report on all major roads, railways, airports and agglomerations (DF1 and DF5)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5-yearly [continuous reporting]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30/06/2021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Deliver on 3.0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766438"/>
                  </a:ext>
                </a:extLst>
              </a:tr>
              <a:tr h="352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</a:rPr>
                        <a:t>Medium Combustion Plants (MCP) Directive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 strike="sngStrike" dirty="0">
                          <a:effectLst/>
                          <a:hlinkClick r:id="rId9"/>
                        </a:rPr>
                        <a:t>Annual CO emissions and concentration of CO emissions from MCPs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</a:rPr>
                        <a:t>TBD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</a:rPr>
                        <a:t>01/07/2021</a:t>
                      </a:r>
                      <a:endParaRPr lang="en-GB" sz="1400" strike="sngStrike" dirty="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ヒラギノ角ゴ Pro W3"/>
                          <a:cs typeface="Times New Roman" panose="02020603050405020304" pitchFamily="18" charset="0"/>
                        </a:rPr>
                        <a:t>[REMOVED]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64226"/>
                  </a:ext>
                </a:extLst>
              </a:tr>
              <a:tr h="352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Environmental Noise Directive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hlinkClick r:id="rId10"/>
                        </a:rPr>
                        <a:t>Strategic noise maps  (DF 4 and DF 8)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5-yearly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31/12/2022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Deliver on 3.0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35182"/>
                  </a:ext>
                </a:extLst>
              </a:tr>
              <a:tr h="502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New Drinking Water Directive (consolidated)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hlinkClick r:id="rId11"/>
                        </a:rPr>
                        <a:t>Drinking Water Directive - Report on Quality of Water for Human Consumption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TBD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TBD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Deliver on 3.0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34691" marR="346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2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6279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DC89D3CE-1FB7-4CC2-9FBC-E03F169B1CFE}" vid="{F8D52084-3D89-4E63-8265-F9144E68BC65}"/>
    </a:ext>
  </a:extLst>
</a:theme>
</file>

<file path=ppt/theme/theme2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DC89D3CE-1FB7-4CC2-9FBC-E03F169B1CFE}" vid="{8C659757-0613-4CCF-8B34-A28D77F999BE}"/>
    </a:ext>
  </a:extLst>
</a:theme>
</file>

<file path=ppt/theme/theme3.xml><?xml version="1.0" encoding="utf-8"?>
<a:theme xmlns:a="http://schemas.openxmlformats.org/drawingml/2006/main" name="20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A_PPT_template_2_2015_4x3_format [Read-Only]" id="{E0C218DD-5E1F-42BA-A1AD-D0FF7C3402A5}" vid="{E8400FEF-6AB1-4311-90B4-5C6FACAF02B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F2E58721593468A54D83115094A4E" ma:contentTypeVersion="13" ma:contentTypeDescription="Create a new document." ma:contentTypeScope="" ma:versionID="fe876a93f931404be6f513e5010ccb90">
  <xsd:schema xmlns:xsd="http://www.w3.org/2001/XMLSchema" xmlns:xs="http://www.w3.org/2001/XMLSchema" xmlns:p="http://schemas.microsoft.com/office/2006/metadata/properties" xmlns:ns3="589f18b5-989e-4c9b-9b5a-52b777894674" xmlns:ns4="46d51d26-031b-4872-9b11-b2c12a9a6356" targetNamespace="http://schemas.microsoft.com/office/2006/metadata/properties" ma:root="true" ma:fieldsID="435f2002d3b9e54a9d350b6d16b9050c" ns3:_="" ns4:_="">
    <xsd:import namespace="589f18b5-989e-4c9b-9b5a-52b777894674"/>
    <xsd:import namespace="46d51d26-031b-4872-9b11-b2c12a9a63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f18b5-989e-4c9b-9b5a-52b7778946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51d26-031b-4872-9b11-b2c12a9a63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B04239-012F-4C0F-8D73-117660953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9f18b5-989e-4c9b-9b5a-52b777894674"/>
    <ds:schemaRef ds:uri="46d51d26-031b-4872-9b11-b2c12a9a63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DC533C-BA6B-4C27-B733-D63D8FEFC5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322F7-586D-4514-BB63-39C53FAE618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46d51d26-031b-4872-9b11-b2c12a9a6356"/>
    <ds:schemaRef ds:uri="http://www.w3.org/XML/1998/namespace"/>
    <ds:schemaRef ds:uri="589f18b5-989e-4c9b-9b5a-52b777894674"/>
    <ds:schemaRef ds:uri="http://purl.org/dc/terms/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16x9 White Background Template 2</Template>
  <TotalTime>1</TotalTime>
  <Words>224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Open Sans</vt:lpstr>
      <vt:lpstr>Times New Roman</vt:lpstr>
      <vt:lpstr>ヒラギノ角ゴ Pro W3</vt:lpstr>
      <vt:lpstr>19_Sections</vt:lpstr>
      <vt:lpstr>16_Sections</vt:lpstr>
      <vt:lpstr>20_Sections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Deniz Aydemir</dc:creator>
  <cp:keywords/>
  <dc:description/>
  <cp:lastModifiedBy>Deniz Aydemir</cp:lastModifiedBy>
  <cp:revision>1</cp:revision>
  <cp:lastPrinted>2015-02-09T14:13:52Z</cp:lastPrinted>
  <dcterms:created xsi:type="dcterms:W3CDTF">2020-02-13T10:47:47Z</dcterms:created>
  <dcterms:modified xsi:type="dcterms:W3CDTF">2020-05-26T09:44:54Z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0x010100332F2E58721593468A54D83115094A4E</vt:lpwstr>
  </property>
</Properties>
</file>